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300700" cy="10299700"/>
  <p:notesSz cx="18300700" cy="10299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48D35-5DD8-483B-A422-C284812D2344}" v="7" dt="2024-10-08T06:21:52.1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870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5F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9647" y="1429499"/>
            <a:ext cx="14269073" cy="1931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12747" y="3414852"/>
            <a:ext cx="7486650" cy="3441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2500" y="4563211"/>
            <a:ext cx="8763000" cy="1316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fr-FR" sz="8450" spc="-25" dirty="0">
                <a:solidFill>
                  <a:srgbClr val="332C2C"/>
                </a:solidFill>
                <a:latin typeface="Cambria"/>
                <a:cs typeface="Cambria"/>
              </a:rPr>
              <a:t>Présentation du </a:t>
            </a:r>
            <a:r>
              <a:rPr sz="8450" spc="-25" dirty="0">
                <a:solidFill>
                  <a:srgbClr val="332C2C"/>
                </a:solidFill>
                <a:latin typeface="Cambria"/>
                <a:cs typeface="Cambria"/>
              </a:rPr>
              <a:t>C#</a:t>
            </a:r>
            <a:endParaRPr sz="8450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18288000" cy="2550795"/>
          </a:xfrm>
          <a:custGeom>
            <a:avLst/>
            <a:gdLst/>
            <a:ahLst/>
            <a:cxnLst/>
            <a:rect l="l" t="t" r="r" b="b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63449" y="2549614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04558" y="2492997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90054" y="2340140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765" y="2112149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892605"/>
            <a:ext cx="18288000" cy="2394585"/>
          </a:xfrm>
          <a:custGeom>
            <a:avLst/>
            <a:gdLst/>
            <a:ahLst/>
            <a:cxnLst/>
            <a:rect l="l" t="t" r="r" b="b"/>
            <a:pathLst>
              <a:path w="18288000" h="2394584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9179" y="2394394"/>
                </a:lnTo>
                <a:lnTo>
                  <a:pt x="14492897" y="2394394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9008" y="2214676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9999" y="3112503"/>
            <a:ext cx="5229225" cy="5229225"/>
            <a:chOff x="1619999" y="3112503"/>
            <a:chExt cx="5229225" cy="5229225"/>
          </a:xfrm>
        </p:grpSpPr>
        <p:sp>
          <p:nvSpPr>
            <p:cNvPr id="3" name="object 3"/>
            <p:cNvSpPr/>
            <p:nvPr/>
          </p:nvSpPr>
          <p:spPr>
            <a:xfrm>
              <a:off x="1619999" y="3112503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611" y="3171736"/>
              <a:ext cx="5095874" cy="5095874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3042213" y="5610076"/>
            <a:ext cx="5246370" cy="4677410"/>
          </a:xfrm>
          <a:custGeom>
            <a:avLst/>
            <a:gdLst/>
            <a:ahLst/>
            <a:cxnLst/>
            <a:rect l="l" t="t" r="r" b="b"/>
            <a:pathLst>
              <a:path w="5246369" h="4677409">
                <a:moveTo>
                  <a:pt x="5245785" y="0"/>
                </a:moveTo>
                <a:lnTo>
                  <a:pt x="5190872" y="5807"/>
                </a:lnTo>
                <a:lnTo>
                  <a:pt x="5140122" y="12097"/>
                </a:lnTo>
                <a:lnTo>
                  <a:pt x="5089918" y="19185"/>
                </a:lnTo>
                <a:lnTo>
                  <a:pt x="5040254" y="27063"/>
                </a:lnTo>
                <a:lnTo>
                  <a:pt x="4991124" y="35720"/>
                </a:lnTo>
                <a:lnTo>
                  <a:pt x="4942520" y="45146"/>
                </a:lnTo>
                <a:lnTo>
                  <a:pt x="4894437" y="55333"/>
                </a:lnTo>
                <a:lnTo>
                  <a:pt x="4846867" y="66271"/>
                </a:lnTo>
                <a:lnTo>
                  <a:pt x="4799805" y="77951"/>
                </a:lnTo>
                <a:lnTo>
                  <a:pt x="4753244" y="90362"/>
                </a:lnTo>
                <a:lnTo>
                  <a:pt x="4707177" y="103495"/>
                </a:lnTo>
                <a:lnTo>
                  <a:pt x="4661597" y="117341"/>
                </a:lnTo>
                <a:lnTo>
                  <a:pt x="4616499" y="131891"/>
                </a:lnTo>
                <a:lnTo>
                  <a:pt x="4571876" y="147134"/>
                </a:lnTo>
                <a:lnTo>
                  <a:pt x="4527722" y="163062"/>
                </a:lnTo>
                <a:lnTo>
                  <a:pt x="4484029" y="179664"/>
                </a:lnTo>
                <a:lnTo>
                  <a:pt x="4440791" y="196932"/>
                </a:lnTo>
                <a:lnTo>
                  <a:pt x="4398002" y="214855"/>
                </a:lnTo>
                <a:lnTo>
                  <a:pt x="4355656" y="233425"/>
                </a:lnTo>
                <a:lnTo>
                  <a:pt x="4313745" y="252632"/>
                </a:lnTo>
                <a:lnTo>
                  <a:pt x="4272263" y="272466"/>
                </a:lnTo>
                <a:lnTo>
                  <a:pt x="4231205" y="292917"/>
                </a:lnTo>
                <a:lnTo>
                  <a:pt x="4190562" y="313977"/>
                </a:lnTo>
                <a:lnTo>
                  <a:pt x="4150330" y="335636"/>
                </a:lnTo>
                <a:lnTo>
                  <a:pt x="4110500" y="357884"/>
                </a:lnTo>
                <a:lnTo>
                  <a:pt x="4071068" y="380712"/>
                </a:lnTo>
                <a:lnTo>
                  <a:pt x="4032026" y="404110"/>
                </a:lnTo>
                <a:lnTo>
                  <a:pt x="3993367" y="428069"/>
                </a:lnTo>
                <a:lnTo>
                  <a:pt x="3955086" y="452579"/>
                </a:lnTo>
                <a:lnTo>
                  <a:pt x="3917175" y="477630"/>
                </a:lnTo>
                <a:lnTo>
                  <a:pt x="3879629" y="503214"/>
                </a:lnTo>
                <a:lnTo>
                  <a:pt x="3842441" y="529321"/>
                </a:lnTo>
                <a:lnTo>
                  <a:pt x="3805604" y="555941"/>
                </a:lnTo>
                <a:lnTo>
                  <a:pt x="3769111" y="583065"/>
                </a:lnTo>
                <a:lnTo>
                  <a:pt x="3732957" y="610683"/>
                </a:lnTo>
                <a:lnTo>
                  <a:pt x="3697135" y="638786"/>
                </a:lnTo>
                <a:lnTo>
                  <a:pt x="3661638" y="667364"/>
                </a:lnTo>
                <a:lnTo>
                  <a:pt x="3626459" y="696407"/>
                </a:lnTo>
                <a:lnTo>
                  <a:pt x="3591593" y="725907"/>
                </a:lnTo>
                <a:lnTo>
                  <a:pt x="3557033" y="755853"/>
                </a:lnTo>
                <a:lnTo>
                  <a:pt x="3522771" y="786237"/>
                </a:lnTo>
                <a:lnTo>
                  <a:pt x="3488803" y="817049"/>
                </a:lnTo>
                <a:lnTo>
                  <a:pt x="3455121" y="848278"/>
                </a:lnTo>
                <a:lnTo>
                  <a:pt x="3421718" y="879917"/>
                </a:lnTo>
                <a:lnTo>
                  <a:pt x="3388589" y="911954"/>
                </a:lnTo>
                <a:lnTo>
                  <a:pt x="3355726" y="944381"/>
                </a:lnTo>
                <a:lnTo>
                  <a:pt x="3323124" y="977189"/>
                </a:lnTo>
                <a:lnTo>
                  <a:pt x="3290775" y="1010367"/>
                </a:lnTo>
                <a:lnTo>
                  <a:pt x="3258674" y="1043906"/>
                </a:lnTo>
                <a:lnTo>
                  <a:pt x="3226813" y="1077797"/>
                </a:lnTo>
                <a:lnTo>
                  <a:pt x="3195186" y="1112030"/>
                </a:lnTo>
                <a:lnTo>
                  <a:pt x="3163788" y="1146595"/>
                </a:lnTo>
                <a:lnTo>
                  <a:pt x="3132610" y="1181484"/>
                </a:lnTo>
                <a:lnTo>
                  <a:pt x="3101647" y="1216687"/>
                </a:lnTo>
                <a:lnTo>
                  <a:pt x="3070892" y="1252193"/>
                </a:lnTo>
                <a:lnTo>
                  <a:pt x="3040339" y="1287995"/>
                </a:lnTo>
                <a:lnTo>
                  <a:pt x="3009981" y="1324081"/>
                </a:lnTo>
                <a:lnTo>
                  <a:pt x="2979812" y="1360443"/>
                </a:lnTo>
                <a:lnTo>
                  <a:pt x="2949825" y="1397071"/>
                </a:lnTo>
                <a:lnTo>
                  <a:pt x="2920014" y="1433956"/>
                </a:lnTo>
                <a:lnTo>
                  <a:pt x="2890371" y="1471088"/>
                </a:lnTo>
                <a:lnTo>
                  <a:pt x="2860892" y="1508457"/>
                </a:lnTo>
                <a:lnTo>
                  <a:pt x="2831569" y="1546055"/>
                </a:lnTo>
                <a:lnTo>
                  <a:pt x="2802395" y="1583871"/>
                </a:lnTo>
                <a:lnTo>
                  <a:pt x="2773364" y="1621897"/>
                </a:lnTo>
                <a:lnTo>
                  <a:pt x="2744470" y="1660121"/>
                </a:lnTo>
                <a:lnTo>
                  <a:pt x="2715707" y="1698536"/>
                </a:lnTo>
                <a:lnTo>
                  <a:pt x="2687067" y="1737132"/>
                </a:lnTo>
                <a:lnTo>
                  <a:pt x="2658544" y="1775899"/>
                </a:lnTo>
                <a:lnTo>
                  <a:pt x="2630131" y="1814827"/>
                </a:lnTo>
                <a:lnTo>
                  <a:pt x="2601823" y="1853907"/>
                </a:lnTo>
                <a:lnTo>
                  <a:pt x="2573613" y="1893130"/>
                </a:lnTo>
                <a:lnTo>
                  <a:pt x="2545493" y="1932486"/>
                </a:lnTo>
                <a:lnTo>
                  <a:pt x="2517458" y="1971966"/>
                </a:lnTo>
                <a:lnTo>
                  <a:pt x="2489502" y="2011559"/>
                </a:lnTo>
                <a:lnTo>
                  <a:pt x="2461617" y="2051258"/>
                </a:lnTo>
                <a:lnTo>
                  <a:pt x="2433797" y="2091051"/>
                </a:lnTo>
                <a:lnTo>
                  <a:pt x="2406036" y="2130930"/>
                </a:lnTo>
                <a:lnTo>
                  <a:pt x="2378327" y="2170884"/>
                </a:lnTo>
                <a:lnTo>
                  <a:pt x="2350663" y="2210906"/>
                </a:lnTo>
                <a:lnTo>
                  <a:pt x="2323039" y="2250984"/>
                </a:lnTo>
                <a:lnTo>
                  <a:pt x="2295447" y="2291110"/>
                </a:lnTo>
                <a:lnTo>
                  <a:pt x="2267881" y="2331274"/>
                </a:lnTo>
                <a:lnTo>
                  <a:pt x="2240335" y="2371466"/>
                </a:lnTo>
                <a:lnTo>
                  <a:pt x="2212802" y="2411678"/>
                </a:lnTo>
                <a:lnTo>
                  <a:pt x="2185275" y="2451899"/>
                </a:lnTo>
                <a:lnTo>
                  <a:pt x="2157749" y="2492120"/>
                </a:lnTo>
                <a:lnTo>
                  <a:pt x="2130216" y="2532331"/>
                </a:lnTo>
                <a:lnTo>
                  <a:pt x="2102670" y="2572523"/>
                </a:lnTo>
                <a:lnTo>
                  <a:pt x="2075104" y="2612687"/>
                </a:lnTo>
                <a:lnTo>
                  <a:pt x="2047512" y="2652812"/>
                </a:lnTo>
                <a:lnTo>
                  <a:pt x="2019888" y="2692891"/>
                </a:lnTo>
                <a:lnTo>
                  <a:pt x="1992224" y="2732912"/>
                </a:lnTo>
                <a:lnTo>
                  <a:pt x="1964515" y="2772866"/>
                </a:lnTo>
                <a:lnTo>
                  <a:pt x="1936754" y="2812745"/>
                </a:lnTo>
                <a:lnTo>
                  <a:pt x="1908934" y="2852538"/>
                </a:lnTo>
                <a:lnTo>
                  <a:pt x="1881049" y="2892236"/>
                </a:lnTo>
                <a:lnTo>
                  <a:pt x="1853093" y="2931829"/>
                </a:lnTo>
                <a:lnTo>
                  <a:pt x="1825058" y="2971309"/>
                </a:lnTo>
                <a:lnTo>
                  <a:pt x="1796939" y="3010665"/>
                </a:lnTo>
                <a:lnTo>
                  <a:pt x="1768728" y="3049888"/>
                </a:lnTo>
                <a:lnTo>
                  <a:pt x="1740420" y="3088968"/>
                </a:lnTo>
                <a:lnTo>
                  <a:pt x="1712008" y="3127896"/>
                </a:lnTo>
                <a:lnTo>
                  <a:pt x="1683485" y="3166663"/>
                </a:lnTo>
                <a:lnTo>
                  <a:pt x="1654845" y="3205258"/>
                </a:lnTo>
                <a:lnTo>
                  <a:pt x="1626082" y="3243673"/>
                </a:lnTo>
                <a:lnTo>
                  <a:pt x="1597188" y="3281898"/>
                </a:lnTo>
                <a:lnTo>
                  <a:pt x="1568157" y="3319923"/>
                </a:lnTo>
                <a:lnTo>
                  <a:pt x="1538984" y="3357739"/>
                </a:lnTo>
                <a:lnTo>
                  <a:pt x="1509661" y="3395337"/>
                </a:lnTo>
                <a:lnTo>
                  <a:pt x="1480182" y="3432706"/>
                </a:lnTo>
                <a:lnTo>
                  <a:pt x="1450540" y="3469838"/>
                </a:lnTo>
                <a:lnTo>
                  <a:pt x="1420728" y="3506723"/>
                </a:lnTo>
                <a:lnTo>
                  <a:pt x="1390742" y="3543351"/>
                </a:lnTo>
                <a:lnTo>
                  <a:pt x="1360573" y="3579713"/>
                </a:lnTo>
                <a:lnTo>
                  <a:pt x="1330215" y="3615800"/>
                </a:lnTo>
                <a:lnTo>
                  <a:pt x="1299663" y="3651601"/>
                </a:lnTo>
                <a:lnTo>
                  <a:pt x="1268908" y="3687107"/>
                </a:lnTo>
                <a:lnTo>
                  <a:pt x="1237946" y="3722310"/>
                </a:lnTo>
                <a:lnTo>
                  <a:pt x="1206768" y="3757199"/>
                </a:lnTo>
                <a:lnTo>
                  <a:pt x="1175370" y="3791764"/>
                </a:lnTo>
                <a:lnTo>
                  <a:pt x="1143744" y="3825998"/>
                </a:lnTo>
                <a:lnTo>
                  <a:pt x="1111884" y="3859888"/>
                </a:lnTo>
                <a:lnTo>
                  <a:pt x="1079783" y="3893428"/>
                </a:lnTo>
                <a:lnTo>
                  <a:pt x="1047435" y="3926606"/>
                </a:lnTo>
                <a:lnTo>
                  <a:pt x="1014833" y="3959413"/>
                </a:lnTo>
                <a:lnTo>
                  <a:pt x="981971" y="3991840"/>
                </a:lnTo>
                <a:lnTo>
                  <a:pt x="948842" y="4023878"/>
                </a:lnTo>
                <a:lnTo>
                  <a:pt x="915441" y="4055516"/>
                </a:lnTo>
                <a:lnTo>
                  <a:pt x="881759" y="4086746"/>
                </a:lnTo>
                <a:lnTo>
                  <a:pt x="847791" y="4117557"/>
                </a:lnTo>
                <a:lnTo>
                  <a:pt x="813531" y="4147941"/>
                </a:lnTo>
                <a:lnTo>
                  <a:pt x="778971" y="4177888"/>
                </a:lnTo>
                <a:lnTo>
                  <a:pt x="744106" y="4207388"/>
                </a:lnTo>
                <a:lnTo>
                  <a:pt x="708929" y="4236431"/>
                </a:lnTo>
                <a:lnTo>
                  <a:pt x="673432" y="4265009"/>
                </a:lnTo>
                <a:lnTo>
                  <a:pt x="637611" y="4293112"/>
                </a:lnTo>
                <a:lnTo>
                  <a:pt x="601458" y="4320730"/>
                </a:lnTo>
                <a:lnTo>
                  <a:pt x="564967" y="4347854"/>
                </a:lnTo>
                <a:lnTo>
                  <a:pt x="528131" y="4374474"/>
                </a:lnTo>
                <a:lnTo>
                  <a:pt x="490943" y="4400581"/>
                </a:lnTo>
                <a:lnTo>
                  <a:pt x="453398" y="4426165"/>
                </a:lnTo>
                <a:lnTo>
                  <a:pt x="415489" y="4451217"/>
                </a:lnTo>
                <a:lnTo>
                  <a:pt x="377209" y="4475727"/>
                </a:lnTo>
                <a:lnTo>
                  <a:pt x="338552" y="4499686"/>
                </a:lnTo>
                <a:lnTo>
                  <a:pt x="299511" y="4523084"/>
                </a:lnTo>
                <a:lnTo>
                  <a:pt x="260080" y="4545912"/>
                </a:lnTo>
                <a:lnTo>
                  <a:pt x="220252" y="4568160"/>
                </a:lnTo>
                <a:lnTo>
                  <a:pt x="180021" y="4589819"/>
                </a:lnTo>
                <a:lnTo>
                  <a:pt x="139380" y="4610879"/>
                </a:lnTo>
                <a:lnTo>
                  <a:pt x="98323" y="4631331"/>
                </a:lnTo>
                <a:lnTo>
                  <a:pt x="56844" y="4651165"/>
                </a:lnTo>
                <a:lnTo>
                  <a:pt x="14935" y="4670371"/>
                </a:lnTo>
                <a:lnTo>
                  <a:pt x="0" y="4676921"/>
                </a:lnTo>
              </a:path>
            </a:pathLst>
          </a:custGeom>
          <a:ln w="24995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" y="5482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34903" y="3357148"/>
            <a:ext cx="7249795" cy="13270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9900" marR="5080" indent="-457200">
              <a:lnSpc>
                <a:spcPct val="101600"/>
              </a:lnSpc>
              <a:spcBef>
                <a:spcPts val="50"/>
              </a:spcBef>
              <a:buFontTx/>
              <a:buChar char="-"/>
              <a:tabLst>
                <a:tab pos="598805" algn="l"/>
              </a:tabLst>
            </a:pPr>
            <a:r>
              <a:rPr lang="fr-FR" sz="2750" spc="-50" dirty="0">
                <a:solidFill>
                  <a:srgbClr val="332C2C"/>
                </a:solidFill>
                <a:latin typeface="Verdana"/>
                <a:cs typeface="Verdana"/>
              </a:rPr>
              <a:t>Microsoft</a:t>
            </a:r>
          </a:p>
          <a:p>
            <a:pPr marL="469900" marR="5080" indent="-457200">
              <a:lnSpc>
                <a:spcPct val="101600"/>
              </a:lnSpc>
              <a:spcBef>
                <a:spcPts val="50"/>
              </a:spcBef>
              <a:buFontTx/>
              <a:buChar char="-"/>
              <a:tabLst>
                <a:tab pos="598805" algn="l"/>
              </a:tabLst>
            </a:pPr>
            <a:r>
              <a:rPr lang="fr-FR" sz="2750" spc="-50" dirty="0">
                <a:solidFill>
                  <a:srgbClr val="332C2C"/>
                </a:solidFill>
                <a:latin typeface="Verdana"/>
                <a:cs typeface="Verdana"/>
              </a:rPr>
              <a:t>2002</a:t>
            </a:r>
          </a:p>
          <a:p>
            <a:pPr marL="469900" marR="5080" indent="-457200">
              <a:lnSpc>
                <a:spcPct val="101600"/>
              </a:lnSpc>
              <a:spcBef>
                <a:spcPts val="50"/>
              </a:spcBef>
              <a:buFontTx/>
              <a:buChar char="-"/>
              <a:tabLst>
                <a:tab pos="598805" algn="l"/>
              </a:tabLst>
            </a:pPr>
            <a:r>
              <a:rPr lang="fr-FR" sz="2750" spc="-50" dirty="0">
                <a:solidFill>
                  <a:srgbClr val="332C2C"/>
                </a:solidFill>
                <a:latin typeface="Verdana"/>
                <a:cs typeface="Verdana"/>
              </a:rPr>
              <a:t>Framework .NET</a:t>
            </a:r>
            <a:endParaRPr sz="275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5988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Introduction</a:t>
            </a:r>
            <a:r>
              <a:rPr spc="-260" dirty="0"/>
              <a:t> </a:t>
            </a:r>
            <a:r>
              <a:rPr dirty="0"/>
              <a:t>à</a:t>
            </a:r>
            <a:r>
              <a:rPr spc="-295" dirty="0"/>
              <a:t> </a:t>
            </a:r>
            <a:r>
              <a:rPr spc="-25" dirty="0"/>
              <a:t>C#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500" y="3902"/>
            <a:ext cx="18300700" cy="10295890"/>
            <a:chOff x="-12500" y="3902"/>
            <a:chExt cx="18300700" cy="10295890"/>
          </a:xfrm>
        </p:grpSpPr>
        <p:sp>
          <p:nvSpPr>
            <p:cNvPr id="3" name="object 3"/>
            <p:cNvSpPr/>
            <p:nvPr/>
          </p:nvSpPr>
          <p:spPr>
            <a:xfrm>
              <a:off x="0" y="4840146"/>
              <a:ext cx="5176520" cy="5447030"/>
            </a:xfrm>
            <a:custGeom>
              <a:avLst/>
              <a:gdLst/>
              <a:ahLst/>
              <a:cxnLst/>
              <a:rect l="l" t="t" r="r" b="b"/>
              <a:pathLst>
                <a:path w="5176520" h="5447030">
                  <a:moveTo>
                    <a:pt x="0" y="0"/>
                  </a:moveTo>
                  <a:lnTo>
                    <a:pt x="56648" y="10442"/>
                  </a:lnTo>
                  <a:lnTo>
                    <a:pt x="101517" y="19836"/>
                  </a:lnTo>
                  <a:lnTo>
                    <a:pt x="145914" y="30065"/>
                  </a:lnTo>
                  <a:lnTo>
                    <a:pt x="189846" y="41122"/>
                  </a:lnTo>
                  <a:lnTo>
                    <a:pt x="233318" y="52994"/>
                  </a:lnTo>
                  <a:lnTo>
                    <a:pt x="276336" y="65674"/>
                  </a:lnTo>
                  <a:lnTo>
                    <a:pt x="318906" y="79149"/>
                  </a:lnTo>
                  <a:lnTo>
                    <a:pt x="361033" y="93411"/>
                  </a:lnTo>
                  <a:lnTo>
                    <a:pt x="402722" y="108449"/>
                  </a:lnTo>
                  <a:lnTo>
                    <a:pt x="443981" y="124253"/>
                  </a:lnTo>
                  <a:lnTo>
                    <a:pt x="484813" y="140813"/>
                  </a:lnTo>
                  <a:lnTo>
                    <a:pt x="525226" y="158119"/>
                  </a:lnTo>
                  <a:lnTo>
                    <a:pt x="565224" y="176161"/>
                  </a:lnTo>
                  <a:lnTo>
                    <a:pt x="604813" y="194929"/>
                  </a:lnTo>
                  <a:lnTo>
                    <a:pt x="643999" y="214412"/>
                  </a:lnTo>
                  <a:lnTo>
                    <a:pt x="682788" y="234601"/>
                  </a:lnTo>
                  <a:lnTo>
                    <a:pt x="721185" y="255486"/>
                  </a:lnTo>
                  <a:lnTo>
                    <a:pt x="759197" y="277055"/>
                  </a:lnTo>
                  <a:lnTo>
                    <a:pt x="796827" y="299301"/>
                  </a:lnTo>
                  <a:lnTo>
                    <a:pt x="834084" y="322211"/>
                  </a:lnTo>
                  <a:lnTo>
                    <a:pt x="870971" y="345777"/>
                  </a:lnTo>
                  <a:lnTo>
                    <a:pt x="907495" y="369988"/>
                  </a:lnTo>
                  <a:lnTo>
                    <a:pt x="943661" y="394834"/>
                  </a:lnTo>
                  <a:lnTo>
                    <a:pt x="979476" y="420305"/>
                  </a:lnTo>
                  <a:lnTo>
                    <a:pt x="1014944" y="446391"/>
                  </a:lnTo>
                  <a:lnTo>
                    <a:pt x="1050071" y="473082"/>
                  </a:lnTo>
                  <a:lnTo>
                    <a:pt x="1084864" y="500367"/>
                  </a:lnTo>
                  <a:lnTo>
                    <a:pt x="1119327" y="528238"/>
                  </a:lnTo>
                  <a:lnTo>
                    <a:pt x="1153467" y="556682"/>
                  </a:lnTo>
                  <a:lnTo>
                    <a:pt x="1187289" y="585691"/>
                  </a:lnTo>
                  <a:lnTo>
                    <a:pt x="1220799" y="615255"/>
                  </a:lnTo>
                  <a:lnTo>
                    <a:pt x="1254002" y="645363"/>
                  </a:lnTo>
                  <a:lnTo>
                    <a:pt x="1286904" y="676005"/>
                  </a:lnTo>
                  <a:lnTo>
                    <a:pt x="1319511" y="707172"/>
                  </a:lnTo>
                  <a:lnTo>
                    <a:pt x="1351829" y="738852"/>
                  </a:lnTo>
                  <a:lnTo>
                    <a:pt x="1383863" y="771036"/>
                  </a:lnTo>
                  <a:lnTo>
                    <a:pt x="1415618" y="803715"/>
                  </a:lnTo>
                  <a:lnTo>
                    <a:pt x="1447102" y="836877"/>
                  </a:lnTo>
                  <a:lnTo>
                    <a:pt x="1478318" y="870513"/>
                  </a:lnTo>
                  <a:lnTo>
                    <a:pt x="1509273" y="904613"/>
                  </a:lnTo>
                  <a:lnTo>
                    <a:pt x="1539973" y="939166"/>
                  </a:lnTo>
                  <a:lnTo>
                    <a:pt x="1570423" y="974163"/>
                  </a:lnTo>
                  <a:lnTo>
                    <a:pt x="1600629" y="1009593"/>
                  </a:lnTo>
                  <a:lnTo>
                    <a:pt x="1630596" y="1045447"/>
                  </a:lnTo>
                  <a:lnTo>
                    <a:pt x="1660331" y="1081714"/>
                  </a:lnTo>
                  <a:lnTo>
                    <a:pt x="1689839" y="1118384"/>
                  </a:lnTo>
                  <a:lnTo>
                    <a:pt x="1719125" y="1155448"/>
                  </a:lnTo>
                  <a:lnTo>
                    <a:pt x="1748196" y="1192894"/>
                  </a:lnTo>
                  <a:lnTo>
                    <a:pt x="1777057" y="1230713"/>
                  </a:lnTo>
                  <a:lnTo>
                    <a:pt x="1805713" y="1268896"/>
                  </a:lnTo>
                  <a:lnTo>
                    <a:pt x="1834170" y="1307431"/>
                  </a:lnTo>
                  <a:lnTo>
                    <a:pt x="1862435" y="1346309"/>
                  </a:lnTo>
                  <a:lnTo>
                    <a:pt x="1890512" y="1385519"/>
                  </a:lnTo>
                  <a:lnTo>
                    <a:pt x="1918408" y="1425052"/>
                  </a:lnTo>
                  <a:lnTo>
                    <a:pt x="1946127" y="1464897"/>
                  </a:lnTo>
                  <a:lnTo>
                    <a:pt x="1973677" y="1505045"/>
                  </a:lnTo>
                  <a:lnTo>
                    <a:pt x="2001061" y="1545486"/>
                  </a:lnTo>
                  <a:lnTo>
                    <a:pt x="2028287" y="1586208"/>
                  </a:lnTo>
                  <a:lnTo>
                    <a:pt x="2055360" y="1627203"/>
                  </a:lnTo>
                  <a:lnTo>
                    <a:pt x="2082285" y="1668460"/>
                  </a:lnTo>
                  <a:lnTo>
                    <a:pt x="2109068" y="1709968"/>
                  </a:lnTo>
                  <a:lnTo>
                    <a:pt x="2135714" y="1751719"/>
                  </a:lnTo>
                  <a:lnTo>
                    <a:pt x="2162231" y="1793702"/>
                  </a:lnTo>
                  <a:lnTo>
                    <a:pt x="2188622" y="1835906"/>
                  </a:lnTo>
                  <a:lnTo>
                    <a:pt x="2214894" y="1878322"/>
                  </a:lnTo>
                  <a:lnTo>
                    <a:pt x="2241053" y="1920940"/>
                  </a:lnTo>
                  <a:lnTo>
                    <a:pt x="2267103" y="1963749"/>
                  </a:lnTo>
                  <a:lnTo>
                    <a:pt x="2293052" y="2006739"/>
                  </a:lnTo>
                  <a:lnTo>
                    <a:pt x="2318904" y="2049901"/>
                  </a:lnTo>
                  <a:lnTo>
                    <a:pt x="2344665" y="2093225"/>
                  </a:lnTo>
                  <a:lnTo>
                    <a:pt x="2370341" y="2136699"/>
                  </a:lnTo>
                  <a:lnTo>
                    <a:pt x="2395938" y="2180315"/>
                  </a:lnTo>
                  <a:lnTo>
                    <a:pt x="2421461" y="2224061"/>
                  </a:lnTo>
                  <a:lnTo>
                    <a:pt x="2446916" y="2267929"/>
                  </a:lnTo>
                  <a:lnTo>
                    <a:pt x="2472308" y="2311908"/>
                  </a:lnTo>
                  <a:lnTo>
                    <a:pt x="2497643" y="2355987"/>
                  </a:lnTo>
                  <a:lnTo>
                    <a:pt x="2522928" y="2400157"/>
                  </a:lnTo>
                  <a:lnTo>
                    <a:pt x="2548167" y="2444408"/>
                  </a:lnTo>
                  <a:lnTo>
                    <a:pt x="2573366" y="2488729"/>
                  </a:lnTo>
                  <a:lnTo>
                    <a:pt x="2598532" y="2533111"/>
                  </a:lnTo>
                  <a:lnTo>
                    <a:pt x="2623668" y="2577543"/>
                  </a:lnTo>
                  <a:lnTo>
                    <a:pt x="2648783" y="2622016"/>
                  </a:lnTo>
                  <a:lnTo>
                    <a:pt x="2673880" y="2666518"/>
                  </a:lnTo>
                  <a:lnTo>
                    <a:pt x="2698966" y="2711041"/>
                  </a:lnTo>
                  <a:lnTo>
                    <a:pt x="2724046" y="2755574"/>
                  </a:lnTo>
                  <a:lnTo>
                    <a:pt x="2749126" y="2800107"/>
                  </a:lnTo>
                  <a:lnTo>
                    <a:pt x="2774212" y="2844629"/>
                  </a:lnTo>
                  <a:lnTo>
                    <a:pt x="2799309" y="2889132"/>
                  </a:lnTo>
                  <a:lnTo>
                    <a:pt x="2824423" y="2933604"/>
                  </a:lnTo>
                  <a:lnTo>
                    <a:pt x="2849560" y="2978036"/>
                  </a:lnTo>
                  <a:lnTo>
                    <a:pt x="2874725" y="3022417"/>
                  </a:lnTo>
                  <a:lnTo>
                    <a:pt x="2899924" y="3066738"/>
                  </a:lnTo>
                  <a:lnTo>
                    <a:pt x="2925164" y="3110989"/>
                  </a:lnTo>
                  <a:lnTo>
                    <a:pt x="2950448" y="3155158"/>
                  </a:lnTo>
                  <a:lnTo>
                    <a:pt x="2975784" y="3199238"/>
                  </a:lnTo>
                  <a:lnTo>
                    <a:pt x="3001176" y="3243216"/>
                  </a:lnTo>
                  <a:lnTo>
                    <a:pt x="3026631" y="3287083"/>
                  </a:lnTo>
                  <a:lnTo>
                    <a:pt x="3052154" y="3330830"/>
                  </a:lnTo>
                  <a:lnTo>
                    <a:pt x="3077750" y="3374445"/>
                  </a:lnTo>
                  <a:lnTo>
                    <a:pt x="3103427" y="3417919"/>
                  </a:lnTo>
                  <a:lnTo>
                    <a:pt x="3129188" y="3461243"/>
                  </a:lnTo>
                  <a:lnTo>
                    <a:pt x="3155040" y="3504404"/>
                  </a:lnTo>
                  <a:lnTo>
                    <a:pt x="3180989" y="3547395"/>
                  </a:lnTo>
                  <a:lnTo>
                    <a:pt x="3207040" y="3590204"/>
                  </a:lnTo>
                  <a:lnTo>
                    <a:pt x="3233198" y="3632821"/>
                  </a:lnTo>
                  <a:lnTo>
                    <a:pt x="3259470" y="3675237"/>
                  </a:lnTo>
                  <a:lnTo>
                    <a:pt x="3285862" y="3717442"/>
                  </a:lnTo>
                  <a:lnTo>
                    <a:pt x="3312378" y="3759424"/>
                  </a:lnTo>
                  <a:lnTo>
                    <a:pt x="3339025" y="3801175"/>
                  </a:lnTo>
                  <a:lnTo>
                    <a:pt x="3365808" y="3842683"/>
                  </a:lnTo>
                  <a:lnTo>
                    <a:pt x="3392733" y="3883940"/>
                  </a:lnTo>
                  <a:lnTo>
                    <a:pt x="3419806" y="3924935"/>
                  </a:lnTo>
                  <a:lnTo>
                    <a:pt x="3447032" y="3965657"/>
                  </a:lnTo>
                  <a:lnTo>
                    <a:pt x="3474417" y="4006097"/>
                  </a:lnTo>
                  <a:lnTo>
                    <a:pt x="3501966" y="4046245"/>
                  </a:lnTo>
                  <a:lnTo>
                    <a:pt x="3529686" y="4086091"/>
                  </a:lnTo>
                  <a:lnTo>
                    <a:pt x="3557581" y="4125624"/>
                  </a:lnTo>
                  <a:lnTo>
                    <a:pt x="3585659" y="4164834"/>
                  </a:lnTo>
                  <a:lnTo>
                    <a:pt x="3613924" y="4203712"/>
                  </a:lnTo>
                  <a:lnTo>
                    <a:pt x="3642381" y="4242247"/>
                  </a:lnTo>
                  <a:lnTo>
                    <a:pt x="3671038" y="4280429"/>
                  </a:lnTo>
                  <a:lnTo>
                    <a:pt x="3699898" y="4318249"/>
                  </a:lnTo>
                  <a:lnTo>
                    <a:pt x="3728969" y="4355695"/>
                  </a:lnTo>
                  <a:lnTo>
                    <a:pt x="3758256" y="4392759"/>
                  </a:lnTo>
                  <a:lnTo>
                    <a:pt x="3787763" y="4429429"/>
                  </a:lnTo>
                  <a:lnTo>
                    <a:pt x="3817498" y="4465696"/>
                  </a:lnTo>
                  <a:lnTo>
                    <a:pt x="3847466" y="4501550"/>
                  </a:lnTo>
                  <a:lnTo>
                    <a:pt x="3877672" y="4536980"/>
                  </a:lnTo>
                  <a:lnTo>
                    <a:pt x="3908122" y="4571977"/>
                  </a:lnTo>
                  <a:lnTo>
                    <a:pt x="3938822" y="4606530"/>
                  </a:lnTo>
                  <a:lnTo>
                    <a:pt x="3969778" y="4640630"/>
                  </a:lnTo>
                  <a:lnTo>
                    <a:pt x="4000994" y="4674266"/>
                  </a:lnTo>
                  <a:lnTo>
                    <a:pt x="4032478" y="4707429"/>
                  </a:lnTo>
                  <a:lnTo>
                    <a:pt x="4064233" y="4740107"/>
                  </a:lnTo>
                  <a:lnTo>
                    <a:pt x="4096267" y="4772292"/>
                  </a:lnTo>
                  <a:lnTo>
                    <a:pt x="4128585" y="4803972"/>
                  </a:lnTo>
                  <a:lnTo>
                    <a:pt x="4161192" y="4835139"/>
                  </a:lnTo>
                  <a:lnTo>
                    <a:pt x="4194095" y="4865781"/>
                  </a:lnTo>
                  <a:lnTo>
                    <a:pt x="4227298" y="4895889"/>
                  </a:lnTo>
                  <a:lnTo>
                    <a:pt x="4260808" y="4925453"/>
                  </a:lnTo>
                  <a:lnTo>
                    <a:pt x="4294630" y="4954462"/>
                  </a:lnTo>
                  <a:lnTo>
                    <a:pt x="4328770" y="4982907"/>
                  </a:lnTo>
                  <a:lnTo>
                    <a:pt x="4363234" y="5010777"/>
                  </a:lnTo>
                  <a:lnTo>
                    <a:pt x="4398027" y="5038063"/>
                  </a:lnTo>
                  <a:lnTo>
                    <a:pt x="4433154" y="5064754"/>
                  </a:lnTo>
                  <a:lnTo>
                    <a:pt x="4468623" y="5090840"/>
                  </a:lnTo>
                  <a:lnTo>
                    <a:pt x="4504437" y="5116311"/>
                  </a:lnTo>
                  <a:lnTo>
                    <a:pt x="4540604" y="5141157"/>
                  </a:lnTo>
                  <a:lnTo>
                    <a:pt x="4577128" y="5165368"/>
                  </a:lnTo>
                  <a:lnTo>
                    <a:pt x="4614015" y="5188934"/>
                  </a:lnTo>
                  <a:lnTo>
                    <a:pt x="4651272" y="5211845"/>
                  </a:lnTo>
                  <a:lnTo>
                    <a:pt x="4688903" y="5234091"/>
                  </a:lnTo>
                  <a:lnTo>
                    <a:pt x="4726914" y="5255661"/>
                  </a:lnTo>
                  <a:lnTo>
                    <a:pt x="4765312" y="5276545"/>
                  </a:lnTo>
                  <a:lnTo>
                    <a:pt x="4804101" y="5296734"/>
                  </a:lnTo>
                  <a:lnTo>
                    <a:pt x="4843287" y="5316218"/>
                  </a:lnTo>
                  <a:lnTo>
                    <a:pt x="4882877" y="5334986"/>
                  </a:lnTo>
                  <a:lnTo>
                    <a:pt x="4922875" y="5353028"/>
                  </a:lnTo>
                  <a:lnTo>
                    <a:pt x="4963287" y="5370334"/>
                  </a:lnTo>
                  <a:lnTo>
                    <a:pt x="5004120" y="5386894"/>
                  </a:lnTo>
                  <a:lnTo>
                    <a:pt x="5045379" y="5402698"/>
                  </a:lnTo>
                  <a:lnTo>
                    <a:pt x="5087068" y="5417736"/>
                  </a:lnTo>
                  <a:lnTo>
                    <a:pt x="5129195" y="5431998"/>
                  </a:lnTo>
                  <a:lnTo>
                    <a:pt x="5171765" y="5445474"/>
                  </a:lnTo>
                  <a:lnTo>
                    <a:pt x="5176439" y="5446851"/>
                  </a:lnTo>
                </a:path>
              </a:pathLst>
            </a:custGeom>
            <a:ln w="25000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02"/>
              <a:ext cx="7993176" cy="102774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4" y="548843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42"/>
                  </a:moveTo>
                  <a:lnTo>
                    <a:pt x="304" y="9203842"/>
                  </a:lnTo>
                  <a:lnTo>
                    <a:pt x="304" y="9251467"/>
                  </a:lnTo>
                  <a:lnTo>
                    <a:pt x="18286934" y="9251467"/>
                  </a:lnTo>
                  <a:lnTo>
                    <a:pt x="18286934" y="9203842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20046" y="1515974"/>
            <a:ext cx="7178675" cy="18446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140710" marR="5080" indent="-3128645">
              <a:lnSpc>
                <a:spcPts val="7130"/>
              </a:lnSpc>
              <a:spcBef>
                <a:spcPts val="265"/>
              </a:spcBef>
            </a:pPr>
            <a:r>
              <a:rPr spc="-50" dirty="0"/>
              <a:t>Quelques</a:t>
            </a:r>
            <a:r>
              <a:rPr spc="-229" dirty="0"/>
              <a:t> </a:t>
            </a:r>
            <a:r>
              <a:rPr spc="-145" dirty="0"/>
              <a:t>avantages</a:t>
            </a:r>
            <a:r>
              <a:rPr spc="-185" dirty="0"/>
              <a:t> </a:t>
            </a:r>
            <a:r>
              <a:rPr spc="-25" dirty="0"/>
              <a:t>de C#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73135" y="4046381"/>
            <a:ext cx="7527925" cy="175522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69900" marR="5080" indent="-457200">
              <a:lnSpc>
                <a:spcPct val="101499"/>
              </a:lnSpc>
              <a:spcBef>
                <a:spcPts val="55"/>
              </a:spcBef>
              <a:buFontTx/>
              <a:buChar char="-"/>
              <a:tabLst>
                <a:tab pos="598805" algn="l"/>
              </a:tabLst>
            </a:pPr>
            <a:r>
              <a:rPr lang="fr-FR" sz="2750" spc="-50" dirty="0">
                <a:solidFill>
                  <a:srgbClr val="332C2C"/>
                </a:solidFill>
                <a:latin typeface="Verdana"/>
                <a:cs typeface="Verdana"/>
              </a:rPr>
              <a:t>Intégration parfaite avec .NET</a:t>
            </a:r>
          </a:p>
          <a:p>
            <a:pPr marL="469900" marR="5080" indent="-457200">
              <a:lnSpc>
                <a:spcPct val="101499"/>
              </a:lnSpc>
              <a:spcBef>
                <a:spcPts val="55"/>
              </a:spcBef>
              <a:buFontTx/>
              <a:buChar char="-"/>
              <a:tabLst>
                <a:tab pos="598805" algn="l"/>
              </a:tabLst>
            </a:pPr>
            <a:r>
              <a:rPr lang="fr-FR" sz="2750" spc="-50" dirty="0">
                <a:solidFill>
                  <a:srgbClr val="332C2C"/>
                </a:solidFill>
                <a:latin typeface="Verdana"/>
                <a:cs typeface="Verdana"/>
              </a:rPr>
              <a:t>Nombreuses bibliothèques</a:t>
            </a:r>
          </a:p>
          <a:p>
            <a:pPr marL="469900" marR="5080" indent="-457200">
              <a:lnSpc>
                <a:spcPct val="101499"/>
              </a:lnSpc>
              <a:spcBef>
                <a:spcPts val="55"/>
              </a:spcBef>
              <a:buFontTx/>
              <a:buChar char="-"/>
              <a:tabLst>
                <a:tab pos="598805" algn="l"/>
              </a:tabLst>
            </a:pPr>
            <a:r>
              <a:rPr lang="fr-FR" sz="2750" dirty="0" err="1">
                <a:latin typeface="Verdana"/>
                <a:cs typeface="Verdana"/>
              </a:rPr>
              <a:t>Garbage</a:t>
            </a:r>
            <a:r>
              <a:rPr lang="fr-FR" sz="2750" dirty="0">
                <a:latin typeface="Verdana"/>
                <a:cs typeface="Verdana"/>
              </a:rPr>
              <a:t> Collector</a:t>
            </a:r>
          </a:p>
          <a:p>
            <a:pPr marL="469900" marR="5080" indent="-457200">
              <a:lnSpc>
                <a:spcPct val="101499"/>
              </a:lnSpc>
              <a:spcBef>
                <a:spcPts val="55"/>
              </a:spcBef>
              <a:buFontTx/>
              <a:buChar char="-"/>
              <a:tabLst>
                <a:tab pos="598805" algn="l"/>
              </a:tabLst>
            </a:pPr>
            <a:r>
              <a:rPr lang="fr-FR" sz="2750" dirty="0">
                <a:latin typeface="Verdana"/>
                <a:cs typeface="Verdana"/>
              </a:rPr>
              <a:t>Langage asynchrone</a:t>
            </a:r>
            <a:endParaRPr sz="27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61976"/>
            <a:ext cx="18300700" cy="6337935"/>
            <a:chOff x="0" y="3961976"/>
            <a:chExt cx="18300700" cy="6337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61976"/>
              <a:ext cx="18288000" cy="6324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609304" y="6216619"/>
              <a:ext cx="4679315" cy="4070985"/>
            </a:xfrm>
            <a:custGeom>
              <a:avLst/>
              <a:gdLst/>
              <a:ahLst/>
              <a:cxnLst/>
              <a:rect l="l" t="t" r="r" b="b"/>
              <a:pathLst>
                <a:path w="4679315" h="4070984">
                  <a:moveTo>
                    <a:pt x="0" y="4070378"/>
                  </a:moveTo>
                  <a:lnTo>
                    <a:pt x="49346" y="4043276"/>
                  </a:lnTo>
                  <a:lnTo>
                    <a:pt x="88924" y="4020525"/>
                  </a:lnTo>
                  <a:lnTo>
                    <a:pt x="128075" y="3997173"/>
                  </a:lnTo>
                  <a:lnTo>
                    <a:pt x="166808" y="3973231"/>
                  </a:lnTo>
                  <a:lnTo>
                    <a:pt x="205131" y="3948709"/>
                  </a:lnTo>
                  <a:lnTo>
                    <a:pt x="243050" y="3923620"/>
                  </a:lnTo>
                  <a:lnTo>
                    <a:pt x="280576" y="3897974"/>
                  </a:lnTo>
                  <a:lnTo>
                    <a:pt x="317714" y="3871782"/>
                  </a:lnTo>
                  <a:lnTo>
                    <a:pt x="354474" y="3845056"/>
                  </a:lnTo>
                  <a:lnTo>
                    <a:pt x="390862" y="3817806"/>
                  </a:lnTo>
                  <a:lnTo>
                    <a:pt x="426888" y="3790043"/>
                  </a:lnTo>
                  <a:lnTo>
                    <a:pt x="462558" y="3761780"/>
                  </a:lnTo>
                  <a:lnTo>
                    <a:pt x="497880" y="3733027"/>
                  </a:lnTo>
                  <a:lnTo>
                    <a:pt x="532864" y="3703794"/>
                  </a:lnTo>
                  <a:lnTo>
                    <a:pt x="567516" y="3674094"/>
                  </a:lnTo>
                  <a:lnTo>
                    <a:pt x="601844" y="3643938"/>
                  </a:lnTo>
                  <a:lnTo>
                    <a:pt x="635856" y="3613336"/>
                  </a:lnTo>
                  <a:lnTo>
                    <a:pt x="669560" y="3582299"/>
                  </a:lnTo>
                  <a:lnTo>
                    <a:pt x="702965" y="3550840"/>
                  </a:lnTo>
                  <a:lnTo>
                    <a:pt x="736077" y="3518968"/>
                  </a:lnTo>
                  <a:lnTo>
                    <a:pt x="768905" y="3486696"/>
                  </a:lnTo>
                  <a:lnTo>
                    <a:pt x="801457" y="3454033"/>
                  </a:lnTo>
                  <a:lnTo>
                    <a:pt x="833740" y="3420992"/>
                  </a:lnTo>
                  <a:lnTo>
                    <a:pt x="865763" y="3387584"/>
                  </a:lnTo>
                  <a:lnTo>
                    <a:pt x="897533" y="3353819"/>
                  </a:lnTo>
                  <a:lnTo>
                    <a:pt x="929059" y="3319708"/>
                  </a:lnTo>
                  <a:lnTo>
                    <a:pt x="960347" y="3285264"/>
                  </a:lnTo>
                  <a:lnTo>
                    <a:pt x="991407" y="3250497"/>
                  </a:lnTo>
                  <a:lnTo>
                    <a:pt x="1022245" y="3215418"/>
                  </a:lnTo>
                  <a:lnTo>
                    <a:pt x="1052870" y="3180038"/>
                  </a:lnTo>
                  <a:lnTo>
                    <a:pt x="1083290" y="3144369"/>
                  </a:lnTo>
                  <a:lnTo>
                    <a:pt x="1113513" y="3108421"/>
                  </a:lnTo>
                  <a:lnTo>
                    <a:pt x="1143546" y="3072206"/>
                  </a:lnTo>
                  <a:lnTo>
                    <a:pt x="1173398" y="3035735"/>
                  </a:lnTo>
                  <a:lnTo>
                    <a:pt x="1203075" y="2999019"/>
                  </a:lnTo>
                  <a:lnTo>
                    <a:pt x="1232587" y="2962068"/>
                  </a:lnTo>
                  <a:lnTo>
                    <a:pt x="1261941" y="2924896"/>
                  </a:lnTo>
                  <a:lnTo>
                    <a:pt x="1291145" y="2887511"/>
                  </a:lnTo>
                  <a:lnTo>
                    <a:pt x="1320207" y="2849926"/>
                  </a:lnTo>
                  <a:lnTo>
                    <a:pt x="1349134" y="2812152"/>
                  </a:lnTo>
                  <a:lnTo>
                    <a:pt x="1377935" y="2774200"/>
                  </a:lnTo>
                  <a:lnTo>
                    <a:pt x="1406618" y="2736080"/>
                  </a:lnTo>
                  <a:lnTo>
                    <a:pt x="1435190" y="2697805"/>
                  </a:lnTo>
                  <a:lnTo>
                    <a:pt x="1463659" y="2659385"/>
                  </a:lnTo>
                  <a:lnTo>
                    <a:pt x="1492034" y="2620831"/>
                  </a:lnTo>
                  <a:lnTo>
                    <a:pt x="1520321" y="2582155"/>
                  </a:lnTo>
                  <a:lnTo>
                    <a:pt x="1548530" y="2543367"/>
                  </a:lnTo>
                  <a:lnTo>
                    <a:pt x="1576667" y="2504479"/>
                  </a:lnTo>
                  <a:lnTo>
                    <a:pt x="1604741" y="2465502"/>
                  </a:lnTo>
                  <a:lnTo>
                    <a:pt x="1632760" y="2426447"/>
                  </a:lnTo>
                  <a:lnTo>
                    <a:pt x="1660732" y="2387326"/>
                  </a:lnTo>
                  <a:lnTo>
                    <a:pt x="1688663" y="2348148"/>
                  </a:lnTo>
                  <a:lnTo>
                    <a:pt x="1716564" y="2308926"/>
                  </a:lnTo>
                  <a:lnTo>
                    <a:pt x="1744440" y="2269671"/>
                  </a:lnTo>
                  <a:lnTo>
                    <a:pt x="1772300" y="2230393"/>
                  </a:lnTo>
                  <a:lnTo>
                    <a:pt x="1800153" y="2191104"/>
                  </a:lnTo>
                  <a:lnTo>
                    <a:pt x="1828005" y="2151816"/>
                  </a:lnTo>
                  <a:lnTo>
                    <a:pt x="1855865" y="2112538"/>
                  </a:lnTo>
                  <a:lnTo>
                    <a:pt x="1883741" y="2073283"/>
                  </a:lnTo>
                  <a:lnTo>
                    <a:pt x="1911641" y="2034061"/>
                  </a:lnTo>
                  <a:lnTo>
                    <a:pt x="1939573" y="1994884"/>
                  </a:lnTo>
                  <a:lnTo>
                    <a:pt x="1967543" y="1955762"/>
                  </a:lnTo>
                  <a:lnTo>
                    <a:pt x="1995562" y="1916708"/>
                  </a:lnTo>
                  <a:lnTo>
                    <a:pt x="2023635" y="1877731"/>
                  </a:lnTo>
                  <a:lnTo>
                    <a:pt x="2051772" y="1838843"/>
                  </a:lnTo>
                  <a:lnTo>
                    <a:pt x="2079979" y="1800055"/>
                  </a:lnTo>
                  <a:lnTo>
                    <a:pt x="2108266" y="1761379"/>
                  </a:lnTo>
                  <a:lnTo>
                    <a:pt x="2136640" y="1722826"/>
                  </a:lnTo>
                  <a:lnTo>
                    <a:pt x="2165108" y="1684406"/>
                  </a:lnTo>
                  <a:lnTo>
                    <a:pt x="2193679" y="1646130"/>
                  </a:lnTo>
                  <a:lnTo>
                    <a:pt x="2222360" y="1608011"/>
                  </a:lnTo>
                  <a:lnTo>
                    <a:pt x="2251160" y="1570059"/>
                  </a:lnTo>
                  <a:lnTo>
                    <a:pt x="2280086" y="1532285"/>
                  </a:lnTo>
                  <a:lnTo>
                    <a:pt x="2309147" y="1494700"/>
                  </a:lnTo>
                  <a:lnTo>
                    <a:pt x="2338349" y="1457316"/>
                  </a:lnTo>
                  <a:lnTo>
                    <a:pt x="2367702" y="1420143"/>
                  </a:lnTo>
                  <a:lnTo>
                    <a:pt x="2397212" y="1383193"/>
                  </a:lnTo>
                  <a:lnTo>
                    <a:pt x="2426888" y="1346477"/>
                  </a:lnTo>
                  <a:lnTo>
                    <a:pt x="2456738" y="1310006"/>
                  </a:lnTo>
                  <a:lnTo>
                    <a:pt x="2486770" y="1273791"/>
                  </a:lnTo>
                  <a:lnTo>
                    <a:pt x="2516991" y="1237843"/>
                  </a:lnTo>
                  <a:lnTo>
                    <a:pt x="2547409" y="1202173"/>
                  </a:lnTo>
                  <a:lnTo>
                    <a:pt x="2578033" y="1166794"/>
                  </a:lnTo>
                  <a:lnTo>
                    <a:pt x="2608870" y="1131715"/>
                  </a:lnTo>
                  <a:lnTo>
                    <a:pt x="2639928" y="1096947"/>
                  </a:lnTo>
                  <a:lnTo>
                    <a:pt x="2671215" y="1062503"/>
                  </a:lnTo>
                  <a:lnTo>
                    <a:pt x="2702739" y="1028393"/>
                  </a:lnTo>
                  <a:lnTo>
                    <a:pt x="2734507" y="994628"/>
                  </a:lnTo>
                  <a:lnTo>
                    <a:pt x="2766529" y="961219"/>
                  </a:lnTo>
                  <a:lnTo>
                    <a:pt x="2798811" y="928178"/>
                  </a:lnTo>
                  <a:lnTo>
                    <a:pt x="2831361" y="895516"/>
                  </a:lnTo>
                  <a:lnTo>
                    <a:pt x="2864187" y="863243"/>
                  </a:lnTo>
                  <a:lnTo>
                    <a:pt x="2897298" y="831372"/>
                  </a:lnTo>
                  <a:lnTo>
                    <a:pt x="2930701" y="799912"/>
                  </a:lnTo>
                  <a:lnTo>
                    <a:pt x="2964404" y="768875"/>
                  </a:lnTo>
                  <a:lnTo>
                    <a:pt x="2998415" y="738273"/>
                  </a:lnTo>
                  <a:lnTo>
                    <a:pt x="3032742" y="708117"/>
                  </a:lnTo>
                  <a:lnTo>
                    <a:pt x="3067392" y="678417"/>
                  </a:lnTo>
                  <a:lnTo>
                    <a:pt x="3102375" y="649184"/>
                  </a:lnTo>
                  <a:lnTo>
                    <a:pt x="3137696" y="620431"/>
                  </a:lnTo>
                  <a:lnTo>
                    <a:pt x="3173365" y="592167"/>
                  </a:lnTo>
                  <a:lnTo>
                    <a:pt x="3209389" y="564405"/>
                  </a:lnTo>
                  <a:lnTo>
                    <a:pt x="3245777" y="537155"/>
                  </a:lnTo>
                  <a:lnTo>
                    <a:pt x="3282536" y="510429"/>
                  </a:lnTo>
                  <a:lnTo>
                    <a:pt x="3319673" y="484237"/>
                  </a:lnTo>
                  <a:lnTo>
                    <a:pt x="3357198" y="458590"/>
                  </a:lnTo>
                  <a:lnTo>
                    <a:pt x="3395117" y="433501"/>
                  </a:lnTo>
                  <a:lnTo>
                    <a:pt x="3433439" y="408979"/>
                  </a:lnTo>
                  <a:lnTo>
                    <a:pt x="3472171" y="385037"/>
                  </a:lnTo>
                  <a:lnTo>
                    <a:pt x="3511322" y="361685"/>
                  </a:lnTo>
                  <a:lnTo>
                    <a:pt x="3550900" y="338934"/>
                  </a:lnTo>
                  <a:lnTo>
                    <a:pt x="3590911" y="316796"/>
                  </a:lnTo>
                  <a:lnTo>
                    <a:pt x="3631365" y="295282"/>
                  </a:lnTo>
                  <a:lnTo>
                    <a:pt x="3672269" y="274402"/>
                  </a:lnTo>
                  <a:lnTo>
                    <a:pt x="3713630" y="254168"/>
                  </a:lnTo>
                  <a:lnTo>
                    <a:pt x="3755458" y="234591"/>
                  </a:lnTo>
                  <a:lnTo>
                    <a:pt x="3797759" y="215683"/>
                  </a:lnTo>
                  <a:lnTo>
                    <a:pt x="3840542" y="197454"/>
                  </a:lnTo>
                  <a:lnTo>
                    <a:pt x="3883815" y="179915"/>
                  </a:lnTo>
                  <a:lnTo>
                    <a:pt x="3927585" y="163078"/>
                  </a:lnTo>
                  <a:lnTo>
                    <a:pt x="3971860" y="146954"/>
                  </a:lnTo>
                  <a:lnTo>
                    <a:pt x="4016648" y="131553"/>
                  </a:lnTo>
                  <a:lnTo>
                    <a:pt x="4061958" y="116888"/>
                  </a:lnTo>
                  <a:lnTo>
                    <a:pt x="4107796" y="102969"/>
                  </a:lnTo>
                  <a:lnTo>
                    <a:pt x="4154172" y="89807"/>
                  </a:lnTo>
                  <a:lnTo>
                    <a:pt x="4201092" y="77413"/>
                  </a:lnTo>
                  <a:lnTo>
                    <a:pt x="4248565" y="65799"/>
                  </a:lnTo>
                  <a:lnTo>
                    <a:pt x="4296598" y="54976"/>
                  </a:lnTo>
                  <a:lnTo>
                    <a:pt x="4345200" y="44955"/>
                  </a:lnTo>
                  <a:lnTo>
                    <a:pt x="4394379" y="35747"/>
                  </a:lnTo>
                  <a:lnTo>
                    <a:pt x="4444141" y="27362"/>
                  </a:lnTo>
                  <a:lnTo>
                    <a:pt x="4494496" y="19813"/>
                  </a:lnTo>
                  <a:lnTo>
                    <a:pt x="4545451" y="13111"/>
                  </a:lnTo>
                  <a:lnTo>
                    <a:pt x="4597014" y="7266"/>
                  </a:lnTo>
                  <a:lnTo>
                    <a:pt x="4649192" y="2290"/>
                  </a:lnTo>
                  <a:lnTo>
                    <a:pt x="4678710" y="0"/>
                  </a:lnTo>
                </a:path>
              </a:pathLst>
            </a:custGeom>
            <a:ln w="24999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548855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75344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/>
          <p:cNvSpPr txBox="1">
            <a:spLocks/>
          </p:cNvSpPr>
          <p:nvPr/>
        </p:nvSpPr>
        <p:spPr>
          <a:xfrm>
            <a:off x="5410200" y="1771222"/>
            <a:ext cx="7467600" cy="94448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140710" marR="5080" indent="-3128645">
              <a:lnSpc>
                <a:spcPts val="7130"/>
              </a:lnSpc>
              <a:spcBef>
                <a:spcPts val="265"/>
              </a:spcBef>
            </a:pPr>
            <a:r>
              <a:rPr lang="fr-FR" sz="6000" spc="-50" dirty="0">
                <a:latin typeface="Cambria" panose="02040503050406030204" pitchFamily="18" charset="0"/>
                <a:ea typeface="Cambria" panose="02040503050406030204" pitchFamily="18" charset="0"/>
              </a:rPr>
              <a:t>Syntaxes de base de C#</a:t>
            </a:r>
            <a:endParaRPr lang="fr-FR" sz="6000" spc="-2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9999" y="3112503"/>
            <a:ext cx="5229225" cy="5229225"/>
            <a:chOff x="1619999" y="3112503"/>
            <a:chExt cx="5229225" cy="5229225"/>
          </a:xfrm>
        </p:grpSpPr>
        <p:sp>
          <p:nvSpPr>
            <p:cNvPr id="3" name="object 3"/>
            <p:cNvSpPr/>
            <p:nvPr/>
          </p:nvSpPr>
          <p:spPr>
            <a:xfrm>
              <a:off x="1619999" y="3112503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611" y="3171736"/>
              <a:ext cx="5095874" cy="5095874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3042213" y="5610076"/>
            <a:ext cx="5246370" cy="4677410"/>
          </a:xfrm>
          <a:custGeom>
            <a:avLst/>
            <a:gdLst/>
            <a:ahLst/>
            <a:cxnLst/>
            <a:rect l="l" t="t" r="r" b="b"/>
            <a:pathLst>
              <a:path w="5246369" h="4677409">
                <a:moveTo>
                  <a:pt x="5245785" y="0"/>
                </a:moveTo>
                <a:lnTo>
                  <a:pt x="5190872" y="5807"/>
                </a:lnTo>
                <a:lnTo>
                  <a:pt x="5140122" y="12097"/>
                </a:lnTo>
                <a:lnTo>
                  <a:pt x="5089918" y="19185"/>
                </a:lnTo>
                <a:lnTo>
                  <a:pt x="5040254" y="27063"/>
                </a:lnTo>
                <a:lnTo>
                  <a:pt x="4991124" y="35720"/>
                </a:lnTo>
                <a:lnTo>
                  <a:pt x="4942520" y="45146"/>
                </a:lnTo>
                <a:lnTo>
                  <a:pt x="4894437" y="55333"/>
                </a:lnTo>
                <a:lnTo>
                  <a:pt x="4846867" y="66271"/>
                </a:lnTo>
                <a:lnTo>
                  <a:pt x="4799805" y="77951"/>
                </a:lnTo>
                <a:lnTo>
                  <a:pt x="4753244" y="90362"/>
                </a:lnTo>
                <a:lnTo>
                  <a:pt x="4707177" y="103495"/>
                </a:lnTo>
                <a:lnTo>
                  <a:pt x="4661597" y="117341"/>
                </a:lnTo>
                <a:lnTo>
                  <a:pt x="4616499" y="131891"/>
                </a:lnTo>
                <a:lnTo>
                  <a:pt x="4571876" y="147134"/>
                </a:lnTo>
                <a:lnTo>
                  <a:pt x="4527722" y="163062"/>
                </a:lnTo>
                <a:lnTo>
                  <a:pt x="4484029" y="179664"/>
                </a:lnTo>
                <a:lnTo>
                  <a:pt x="4440791" y="196932"/>
                </a:lnTo>
                <a:lnTo>
                  <a:pt x="4398002" y="214855"/>
                </a:lnTo>
                <a:lnTo>
                  <a:pt x="4355656" y="233425"/>
                </a:lnTo>
                <a:lnTo>
                  <a:pt x="4313745" y="252632"/>
                </a:lnTo>
                <a:lnTo>
                  <a:pt x="4272263" y="272466"/>
                </a:lnTo>
                <a:lnTo>
                  <a:pt x="4231205" y="292917"/>
                </a:lnTo>
                <a:lnTo>
                  <a:pt x="4190562" y="313977"/>
                </a:lnTo>
                <a:lnTo>
                  <a:pt x="4150330" y="335636"/>
                </a:lnTo>
                <a:lnTo>
                  <a:pt x="4110500" y="357884"/>
                </a:lnTo>
                <a:lnTo>
                  <a:pt x="4071068" y="380712"/>
                </a:lnTo>
                <a:lnTo>
                  <a:pt x="4032026" y="404110"/>
                </a:lnTo>
                <a:lnTo>
                  <a:pt x="3993367" y="428069"/>
                </a:lnTo>
                <a:lnTo>
                  <a:pt x="3955086" y="452579"/>
                </a:lnTo>
                <a:lnTo>
                  <a:pt x="3917175" y="477630"/>
                </a:lnTo>
                <a:lnTo>
                  <a:pt x="3879629" y="503214"/>
                </a:lnTo>
                <a:lnTo>
                  <a:pt x="3842441" y="529321"/>
                </a:lnTo>
                <a:lnTo>
                  <a:pt x="3805604" y="555941"/>
                </a:lnTo>
                <a:lnTo>
                  <a:pt x="3769111" y="583065"/>
                </a:lnTo>
                <a:lnTo>
                  <a:pt x="3732957" y="610683"/>
                </a:lnTo>
                <a:lnTo>
                  <a:pt x="3697135" y="638786"/>
                </a:lnTo>
                <a:lnTo>
                  <a:pt x="3661638" y="667364"/>
                </a:lnTo>
                <a:lnTo>
                  <a:pt x="3626459" y="696407"/>
                </a:lnTo>
                <a:lnTo>
                  <a:pt x="3591593" y="725907"/>
                </a:lnTo>
                <a:lnTo>
                  <a:pt x="3557033" y="755853"/>
                </a:lnTo>
                <a:lnTo>
                  <a:pt x="3522771" y="786237"/>
                </a:lnTo>
                <a:lnTo>
                  <a:pt x="3488803" y="817049"/>
                </a:lnTo>
                <a:lnTo>
                  <a:pt x="3455121" y="848278"/>
                </a:lnTo>
                <a:lnTo>
                  <a:pt x="3421718" y="879917"/>
                </a:lnTo>
                <a:lnTo>
                  <a:pt x="3388589" y="911954"/>
                </a:lnTo>
                <a:lnTo>
                  <a:pt x="3355726" y="944381"/>
                </a:lnTo>
                <a:lnTo>
                  <a:pt x="3323124" y="977189"/>
                </a:lnTo>
                <a:lnTo>
                  <a:pt x="3290775" y="1010367"/>
                </a:lnTo>
                <a:lnTo>
                  <a:pt x="3258674" y="1043906"/>
                </a:lnTo>
                <a:lnTo>
                  <a:pt x="3226813" y="1077797"/>
                </a:lnTo>
                <a:lnTo>
                  <a:pt x="3195186" y="1112030"/>
                </a:lnTo>
                <a:lnTo>
                  <a:pt x="3163788" y="1146595"/>
                </a:lnTo>
                <a:lnTo>
                  <a:pt x="3132610" y="1181484"/>
                </a:lnTo>
                <a:lnTo>
                  <a:pt x="3101647" y="1216687"/>
                </a:lnTo>
                <a:lnTo>
                  <a:pt x="3070892" y="1252193"/>
                </a:lnTo>
                <a:lnTo>
                  <a:pt x="3040339" y="1287995"/>
                </a:lnTo>
                <a:lnTo>
                  <a:pt x="3009981" y="1324081"/>
                </a:lnTo>
                <a:lnTo>
                  <a:pt x="2979812" y="1360443"/>
                </a:lnTo>
                <a:lnTo>
                  <a:pt x="2949825" y="1397071"/>
                </a:lnTo>
                <a:lnTo>
                  <a:pt x="2920014" y="1433956"/>
                </a:lnTo>
                <a:lnTo>
                  <a:pt x="2890371" y="1471088"/>
                </a:lnTo>
                <a:lnTo>
                  <a:pt x="2860892" y="1508457"/>
                </a:lnTo>
                <a:lnTo>
                  <a:pt x="2831569" y="1546055"/>
                </a:lnTo>
                <a:lnTo>
                  <a:pt x="2802395" y="1583871"/>
                </a:lnTo>
                <a:lnTo>
                  <a:pt x="2773364" y="1621897"/>
                </a:lnTo>
                <a:lnTo>
                  <a:pt x="2744470" y="1660121"/>
                </a:lnTo>
                <a:lnTo>
                  <a:pt x="2715707" y="1698536"/>
                </a:lnTo>
                <a:lnTo>
                  <a:pt x="2687067" y="1737132"/>
                </a:lnTo>
                <a:lnTo>
                  <a:pt x="2658544" y="1775899"/>
                </a:lnTo>
                <a:lnTo>
                  <a:pt x="2630131" y="1814827"/>
                </a:lnTo>
                <a:lnTo>
                  <a:pt x="2601823" y="1853907"/>
                </a:lnTo>
                <a:lnTo>
                  <a:pt x="2573613" y="1893130"/>
                </a:lnTo>
                <a:lnTo>
                  <a:pt x="2545493" y="1932486"/>
                </a:lnTo>
                <a:lnTo>
                  <a:pt x="2517458" y="1971966"/>
                </a:lnTo>
                <a:lnTo>
                  <a:pt x="2489502" y="2011559"/>
                </a:lnTo>
                <a:lnTo>
                  <a:pt x="2461617" y="2051258"/>
                </a:lnTo>
                <a:lnTo>
                  <a:pt x="2433797" y="2091051"/>
                </a:lnTo>
                <a:lnTo>
                  <a:pt x="2406036" y="2130930"/>
                </a:lnTo>
                <a:lnTo>
                  <a:pt x="2378327" y="2170884"/>
                </a:lnTo>
                <a:lnTo>
                  <a:pt x="2350663" y="2210906"/>
                </a:lnTo>
                <a:lnTo>
                  <a:pt x="2323039" y="2250984"/>
                </a:lnTo>
                <a:lnTo>
                  <a:pt x="2295447" y="2291110"/>
                </a:lnTo>
                <a:lnTo>
                  <a:pt x="2267881" y="2331274"/>
                </a:lnTo>
                <a:lnTo>
                  <a:pt x="2240335" y="2371466"/>
                </a:lnTo>
                <a:lnTo>
                  <a:pt x="2212802" y="2411678"/>
                </a:lnTo>
                <a:lnTo>
                  <a:pt x="2185275" y="2451899"/>
                </a:lnTo>
                <a:lnTo>
                  <a:pt x="2157749" y="2492120"/>
                </a:lnTo>
                <a:lnTo>
                  <a:pt x="2130216" y="2532331"/>
                </a:lnTo>
                <a:lnTo>
                  <a:pt x="2102670" y="2572523"/>
                </a:lnTo>
                <a:lnTo>
                  <a:pt x="2075104" y="2612687"/>
                </a:lnTo>
                <a:lnTo>
                  <a:pt x="2047512" y="2652812"/>
                </a:lnTo>
                <a:lnTo>
                  <a:pt x="2019888" y="2692891"/>
                </a:lnTo>
                <a:lnTo>
                  <a:pt x="1992224" y="2732912"/>
                </a:lnTo>
                <a:lnTo>
                  <a:pt x="1964515" y="2772866"/>
                </a:lnTo>
                <a:lnTo>
                  <a:pt x="1936754" y="2812745"/>
                </a:lnTo>
                <a:lnTo>
                  <a:pt x="1908934" y="2852538"/>
                </a:lnTo>
                <a:lnTo>
                  <a:pt x="1881049" y="2892236"/>
                </a:lnTo>
                <a:lnTo>
                  <a:pt x="1853093" y="2931829"/>
                </a:lnTo>
                <a:lnTo>
                  <a:pt x="1825058" y="2971309"/>
                </a:lnTo>
                <a:lnTo>
                  <a:pt x="1796939" y="3010665"/>
                </a:lnTo>
                <a:lnTo>
                  <a:pt x="1768728" y="3049888"/>
                </a:lnTo>
                <a:lnTo>
                  <a:pt x="1740420" y="3088968"/>
                </a:lnTo>
                <a:lnTo>
                  <a:pt x="1712008" y="3127896"/>
                </a:lnTo>
                <a:lnTo>
                  <a:pt x="1683485" y="3166663"/>
                </a:lnTo>
                <a:lnTo>
                  <a:pt x="1654845" y="3205258"/>
                </a:lnTo>
                <a:lnTo>
                  <a:pt x="1626082" y="3243673"/>
                </a:lnTo>
                <a:lnTo>
                  <a:pt x="1597188" y="3281898"/>
                </a:lnTo>
                <a:lnTo>
                  <a:pt x="1568157" y="3319923"/>
                </a:lnTo>
                <a:lnTo>
                  <a:pt x="1538984" y="3357739"/>
                </a:lnTo>
                <a:lnTo>
                  <a:pt x="1509661" y="3395337"/>
                </a:lnTo>
                <a:lnTo>
                  <a:pt x="1480182" y="3432706"/>
                </a:lnTo>
                <a:lnTo>
                  <a:pt x="1450540" y="3469838"/>
                </a:lnTo>
                <a:lnTo>
                  <a:pt x="1420728" y="3506723"/>
                </a:lnTo>
                <a:lnTo>
                  <a:pt x="1390742" y="3543351"/>
                </a:lnTo>
                <a:lnTo>
                  <a:pt x="1360573" y="3579713"/>
                </a:lnTo>
                <a:lnTo>
                  <a:pt x="1330215" y="3615800"/>
                </a:lnTo>
                <a:lnTo>
                  <a:pt x="1299663" y="3651601"/>
                </a:lnTo>
                <a:lnTo>
                  <a:pt x="1268908" y="3687107"/>
                </a:lnTo>
                <a:lnTo>
                  <a:pt x="1237946" y="3722310"/>
                </a:lnTo>
                <a:lnTo>
                  <a:pt x="1206768" y="3757199"/>
                </a:lnTo>
                <a:lnTo>
                  <a:pt x="1175370" y="3791764"/>
                </a:lnTo>
                <a:lnTo>
                  <a:pt x="1143744" y="3825998"/>
                </a:lnTo>
                <a:lnTo>
                  <a:pt x="1111884" y="3859888"/>
                </a:lnTo>
                <a:lnTo>
                  <a:pt x="1079783" y="3893428"/>
                </a:lnTo>
                <a:lnTo>
                  <a:pt x="1047435" y="3926606"/>
                </a:lnTo>
                <a:lnTo>
                  <a:pt x="1014833" y="3959413"/>
                </a:lnTo>
                <a:lnTo>
                  <a:pt x="981971" y="3991840"/>
                </a:lnTo>
                <a:lnTo>
                  <a:pt x="948842" y="4023878"/>
                </a:lnTo>
                <a:lnTo>
                  <a:pt x="915441" y="4055516"/>
                </a:lnTo>
                <a:lnTo>
                  <a:pt x="881759" y="4086746"/>
                </a:lnTo>
                <a:lnTo>
                  <a:pt x="847791" y="4117557"/>
                </a:lnTo>
                <a:lnTo>
                  <a:pt x="813531" y="4147941"/>
                </a:lnTo>
                <a:lnTo>
                  <a:pt x="778971" y="4177888"/>
                </a:lnTo>
                <a:lnTo>
                  <a:pt x="744106" y="4207388"/>
                </a:lnTo>
                <a:lnTo>
                  <a:pt x="708929" y="4236431"/>
                </a:lnTo>
                <a:lnTo>
                  <a:pt x="673432" y="4265009"/>
                </a:lnTo>
                <a:lnTo>
                  <a:pt x="637611" y="4293112"/>
                </a:lnTo>
                <a:lnTo>
                  <a:pt x="601458" y="4320730"/>
                </a:lnTo>
                <a:lnTo>
                  <a:pt x="564967" y="4347854"/>
                </a:lnTo>
                <a:lnTo>
                  <a:pt x="528131" y="4374474"/>
                </a:lnTo>
                <a:lnTo>
                  <a:pt x="490943" y="4400581"/>
                </a:lnTo>
                <a:lnTo>
                  <a:pt x="453398" y="4426165"/>
                </a:lnTo>
                <a:lnTo>
                  <a:pt x="415489" y="4451217"/>
                </a:lnTo>
                <a:lnTo>
                  <a:pt x="377209" y="4475727"/>
                </a:lnTo>
                <a:lnTo>
                  <a:pt x="338552" y="4499686"/>
                </a:lnTo>
                <a:lnTo>
                  <a:pt x="299511" y="4523084"/>
                </a:lnTo>
                <a:lnTo>
                  <a:pt x="260080" y="4545912"/>
                </a:lnTo>
                <a:lnTo>
                  <a:pt x="220252" y="4568160"/>
                </a:lnTo>
                <a:lnTo>
                  <a:pt x="180021" y="4589819"/>
                </a:lnTo>
                <a:lnTo>
                  <a:pt x="139380" y="4610879"/>
                </a:lnTo>
                <a:lnTo>
                  <a:pt x="98323" y="4631331"/>
                </a:lnTo>
                <a:lnTo>
                  <a:pt x="56844" y="4651165"/>
                </a:lnTo>
                <a:lnTo>
                  <a:pt x="14935" y="4670371"/>
                </a:lnTo>
                <a:lnTo>
                  <a:pt x="0" y="4676921"/>
                </a:lnTo>
              </a:path>
            </a:pathLst>
          </a:custGeom>
          <a:ln w="24995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" y="5482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85135" y="3836353"/>
            <a:ext cx="6804025" cy="216084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r>
              <a:rPr lang="fr-FR" sz="2750" dirty="0">
                <a:latin typeface="Verdana" panose="020B0604030504040204" pitchFamily="34" charset="0"/>
                <a:ea typeface="Verdana" panose="020B0604030504040204" pitchFamily="34" charset="0"/>
              </a:rPr>
              <a:t>C# est un langage orienté objet, ce qui </a:t>
            </a:r>
            <a:r>
              <a:rPr lang="fr-FR" sz="2750" dirty="0" err="1">
                <a:latin typeface="Verdana" panose="020B0604030504040204" pitchFamily="34" charset="0"/>
                <a:ea typeface="Verdana" panose="020B0604030504040204" pitchFamily="34" charset="0"/>
              </a:rPr>
              <a:t>signiﬁe</a:t>
            </a:r>
            <a:r>
              <a:rPr lang="fr-FR" sz="2750" dirty="0">
                <a:latin typeface="Verdana" panose="020B0604030504040204" pitchFamily="34" charset="0"/>
                <a:ea typeface="Verdana" panose="020B0604030504040204" pitchFamily="34" charset="0"/>
              </a:rPr>
              <a:t> qu'il est basé sur les concepts d'objets et de classes. Cela permet une meilleure organisation du code, sa réutilisation et sa </a:t>
            </a:r>
            <a:r>
              <a:rPr lang="fr-FR" sz="2750" dirty="0" err="1">
                <a:latin typeface="Verdana" panose="020B0604030504040204" pitchFamily="34" charset="0"/>
                <a:ea typeface="Verdana" panose="020B0604030504040204" pitchFamily="34" charset="0"/>
              </a:rPr>
              <a:t>scalabilité</a:t>
            </a:r>
            <a:r>
              <a:rPr lang="fr-FR" sz="275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71529" y="1836055"/>
            <a:ext cx="7031235" cy="9393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30" dirty="0"/>
              <a:t>Langage</a:t>
            </a:r>
            <a:r>
              <a:rPr spc="-110" dirty="0"/>
              <a:t> </a:t>
            </a:r>
            <a:r>
              <a:rPr spc="-90" dirty="0"/>
              <a:t>orienté</a:t>
            </a:r>
            <a:r>
              <a:rPr spc="-110" dirty="0"/>
              <a:t> </a:t>
            </a:r>
            <a:r>
              <a:rPr spc="-10" dirty="0"/>
              <a:t>objet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96307" y="3131096"/>
            <a:ext cx="7204709" cy="7168515"/>
            <a:chOff x="11096307" y="3131096"/>
            <a:chExt cx="7204709" cy="7168515"/>
          </a:xfrm>
        </p:grpSpPr>
        <p:sp>
          <p:nvSpPr>
            <p:cNvPr id="3" name="object 3"/>
            <p:cNvSpPr/>
            <p:nvPr/>
          </p:nvSpPr>
          <p:spPr>
            <a:xfrm>
              <a:off x="13042213" y="5610076"/>
              <a:ext cx="5246370" cy="4677410"/>
            </a:xfrm>
            <a:custGeom>
              <a:avLst/>
              <a:gdLst/>
              <a:ahLst/>
              <a:cxnLst/>
              <a:rect l="l" t="t" r="r" b="b"/>
              <a:pathLst>
                <a:path w="5246369" h="4677409">
                  <a:moveTo>
                    <a:pt x="5245785" y="0"/>
                  </a:moveTo>
                  <a:lnTo>
                    <a:pt x="5190872" y="5807"/>
                  </a:lnTo>
                  <a:lnTo>
                    <a:pt x="5140122" y="12097"/>
                  </a:lnTo>
                  <a:lnTo>
                    <a:pt x="5089918" y="19185"/>
                  </a:lnTo>
                  <a:lnTo>
                    <a:pt x="5040254" y="27063"/>
                  </a:lnTo>
                  <a:lnTo>
                    <a:pt x="4991124" y="35720"/>
                  </a:lnTo>
                  <a:lnTo>
                    <a:pt x="4942520" y="45146"/>
                  </a:lnTo>
                  <a:lnTo>
                    <a:pt x="4894437" y="55333"/>
                  </a:lnTo>
                  <a:lnTo>
                    <a:pt x="4846867" y="66271"/>
                  </a:lnTo>
                  <a:lnTo>
                    <a:pt x="4799805" y="77951"/>
                  </a:lnTo>
                  <a:lnTo>
                    <a:pt x="4753244" y="90362"/>
                  </a:lnTo>
                  <a:lnTo>
                    <a:pt x="4707177" y="103495"/>
                  </a:lnTo>
                  <a:lnTo>
                    <a:pt x="4661597" y="117341"/>
                  </a:lnTo>
                  <a:lnTo>
                    <a:pt x="4616499" y="131891"/>
                  </a:lnTo>
                  <a:lnTo>
                    <a:pt x="4571876" y="147134"/>
                  </a:lnTo>
                  <a:lnTo>
                    <a:pt x="4527722" y="163062"/>
                  </a:lnTo>
                  <a:lnTo>
                    <a:pt x="4484029" y="179664"/>
                  </a:lnTo>
                  <a:lnTo>
                    <a:pt x="4440791" y="196932"/>
                  </a:lnTo>
                  <a:lnTo>
                    <a:pt x="4398002" y="214855"/>
                  </a:lnTo>
                  <a:lnTo>
                    <a:pt x="4355656" y="233425"/>
                  </a:lnTo>
                  <a:lnTo>
                    <a:pt x="4313745" y="252632"/>
                  </a:lnTo>
                  <a:lnTo>
                    <a:pt x="4272263" y="272466"/>
                  </a:lnTo>
                  <a:lnTo>
                    <a:pt x="4231205" y="292917"/>
                  </a:lnTo>
                  <a:lnTo>
                    <a:pt x="4190562" y="313977"/>
                  </a:lnTo>
                  <a:lnTo>
                    <a:pt x="4150330" y="335636"/>
                  </a:lnTo>
                  <a:lnTo>
                    <a:pt x="4110500" y="357884"/>
                  </a:lnTo>
                  <a:lnTo>
                    <a:pt x="4071068" y="380712"/>
                  </a:lnTo>
                  <a:lnTo>
                    <a:pt x="4032026" y="404110"/>
                  </a:lnTo>
                  <a:lnTo>
                    <a:pt x="3993367" y="428069"/>
                  </a:lnTo>
                  <a:lnTo>
                    <a:pt x="3955086" y="452579"/>
                  </a:lnTo>
                  <a:lnTo>
                    <a:pt x="3917175" y="477630"/>
                  </a:lnTo>
                  <a:lnTo>
                    <a:pt x="3879629" y="503214"/>
                  </a:lnTo>
                  <a:lnTo>
                    <a:pt x="3842441" y="529321"/>
                  </a:lnTo>
                  <a:lnTo>
                    <a:pt x="3805604" y="555941"/>
                  </a:lnTo>
                  <a:lnTo>
                    <a:pt x="3769111" y="583065"/>
                  </a:lnTo>
                  <a:lnTo>
                    <a:pt x="3732957" y="610683"/>
                  </a:lnTo>
                  <a:lnTo>
                    <a:pt x="3697135" y="638786"/>
                  </a:lnTo>
                  <a:lnTo>
                    <a:pt x="3661638" y="667364"/>
                  </a:lnTo>
                  <a:lnTo>
                    <a:pt x="3626459" y="696407"/>
                  </a:lnTo>
                  <a:lnTo>
                    <a:pt x="3591593" y="725907"/>
                  </a:lnTo>
                  <a:lnTo>
                    <a:pt x="3557033" y="755853"/>
                  </a:lnTo>
                  <a:lnTo>
                    <a:pt x="3522771" y="786237"/>
                  </a:lnTo>
                  <a:lnTo>
                    <a:pt x="3488803" y="817049"/>
                  </a:lnTo>
                  <a:lnTo>
                    <a:pt x="3455121" y="848278"/>
                  </a:lnTo>
                  <a:lnTo>
                    <a:pt x="3421718" y="879917"/>
                  </a:lnTo>
                  <a:lnTo>
                    <a:pt x="3388589" y="911954"/>
                  </a:lnTo>
                  <a:lnTo>
                    <a:pt x="3355726" y="944381"/>
                  </a:lnTo>
                  <a:lnTo>
                    <a:pt x="3323124" y="977189"/>
                  </a:lnTo>
                  <a:lnTo>
                    <a:pt x="3290775" y="1010367"/>
                  </a:lnTo>
                  <a:lnTo>
                    <a:pt x="3258674" y="1043906"/>
                  </a:lnTo>
                  <a:lnTo>
                    <a:pt x="3226813" y="1077797"/>
                  </a:lnTo>
                  <a:lnTo>
                    <a:pt x="3195186" y="1112030"/>
                  </a:lnTo>
                  <a:lnTo>
                    <a:pt x="3163788" y="1146595"/>
                  </a:lnTo>
                  <a:lnTo>
                    <a:pt x="3132610" y="1181484"/>
                  </a:lnTo>
                  <a:lnTo>
                    <a:pt x="3101647" y="1216687"/>
                  </a:lnTo>
                  <a:lnTo>
                    <a:pt x="3070892" y="1252193"/>
                  </a:lnTo>
                  <a:lnTo>
                    <a:pt x="3040339" y="1287995"/>
                  </a:lnTo>
                  <a:lnTo>
                    <a:pt x="3009981" y="1324081"/>
                  </a:lnTo>
                  <a:lnTo>
                    <a:pt x="2979812" y="1360443"/>
                  </a:lnTo>
                  <a:lnTo>
                    <a:pt x="2949825" y="1397071"/>
                  </a:lnTo>
                  <a:lnTo>
                    <a:pt x="2920014" y="1433956"/>
                  </a:lnTo>
                  <a:lnTo>
                    <a:pt x="2890371" y="1471088"/>
                  </a:lnTo>
                  <a:lnTo>
                    <a:pt x="2860892" y="1508457"/>
                  </a:lnTo>
                  <a:lnTo>
                    <a:pt x="2831569" y="1546055"/>
                  </a:lnTo>
                  <a:lnTo>
                    <a:pt x="2802395" y="1583871"/>
                  </a:lnTo>
                  <a:lnTo>
                    <a:pt x="2773364" y="1621897"/>
                  </a:lnTo>
                  <a:lnTo>
                    <a:pt x="2744470" y="1660121"/>
                  </a:lnTo>
                  <a:lnTo>
                    <a:pt x="2715707" y="1698536"/>
                  </a:lnTo>
                  <a:lnTo>
                    <a:pt x="2687067" y="1737132"/>
                  </a:lnTo>
                  <a:lnTo>
                    <a:pt x="2658544" y="1775899"/>
                  </a:lnTo>
                  <a:lnTo>
                    <a:pt x="2630131" y="1814827"/>
                  </a:lnTo>
                  <a:lnTo>
                    <a:pt x="2601823" y="1853907"/>
                  </a:lnTo>
                  <a:lnTo>
                    <a:pt x="2573613" y="1893130"/>
                  </a:lnTo>
                  <a:lnTo>
                    <a:pt x="2545493" y="1932486"/>
                  </a:lnTo>
                  <a:lnTo>
                    <a:pt x="2517458" y="1971966"/>
                  </a:lnTo>
                  <a:lnTo>
                    <a:pt x="2489502" y="2011559"/>
                  </a:lnTo>
                  <a:lnTo>
                    <a:pt x="2461617" y="2051258"/>
                  </a:lnTo>
                  <a:lnTo>
                    <a:pt x="2433797" y="2091051"/>
                  </a:lnTo>
                  <a:lnTo>
                    <a:pt x="2406036" y="2130930"/>
                  </a:lnTo>
                  <a:lnTo>
                    <a:pt x="2378327" y="2170884"/>
                  </a:lnTo>
                  <a:lnTo>
                    <a:pt x="2350663" y="2210906"/>
                  </a:lnTo>
                  <a:lnTo>
                    <a:pt x="2323039" y="2250984"/>
                  </a:lnTo>
                  <a:lnTo>
                    <a:pt x="2295447" y="2291110"/>
                  </a:lnTo>
                  <a:lnTo>
                    <a:pt x="2267881" y="2331274"/>
                  </a:lnTo>
                  <a:lnTo>
                    <a:pt x="2240335" y="2371466"/>
                  </a:lnTo>
                  <a:lnTo>
                    <a:pt x="2212802" y="2411678"/>
                  </a:lnTo>
                  <a:lnTo>
                    <a:pt x="2185275" y="2451899"/>
                  </a:lnTo>
                  <a:lnTo>
                    <a:pt x="2157749" y="2492120"/>
                  </a:lnTo>
                  <a:lnTo>
                    <a:pt x="2130216" y="2532331"/>
                  </a:lnTo>
                  <a:lnTo>
                    <a:pt x="2102670" y="2572523"/>
                  </a:lnTo>
                  <a:lnTo>
                    <a:pt x="2075104" y="2612687"/>
                  </a:lnTo>
                  <a:lnTo>
                    <a:pt x="2047512" y="2652812"/>
                  </a:lnTo>
                  <a:lnTo>
                    <a:pt x="2019888" y="2692891"/>
                  </a:lnTo>
                  <a:lnTo>
                    <a:pt x="1992224" y="2732912"/>
                  </a:lnTo>
                  <a:lnTo>
                    <a:pt x="1964515" y="2772866"/>
                  </a:lnTo>
                  <a:lnTo>
                    <a:pt x="1936754" y="2812745"/>
                  </a:lnTo>
                  <a:lnTo>
                    <a:pt x="1908934" y="2852538"/>
                  </a:lnTo>
                  <a:lnTo>
                    <a:pt x="1881049" y="2892236"/>
                  </a:lnTo>
                  <a:lnTo>
                    <a:pt x="1853093" y="2931829"/>
                  </a:lnTo>
                  <a:lnTo>
                    <a:pt x="1825058" y="2971309"/>
                  </a:lnTo>
                  <a:lnTo>
                    <a:pt x="1796939" y="3010665"/>
                  </a:lnTo>
                  <a:lnTo>
                    <a:pt x="1768728" y="3049888"/>
                  </a:lnTo>
                  <a:lnTo>
                    <a:pt x="1740420" y="3088968"/>
                  </a:lnTo>
                  <a:lnTo>
                    <a:pt x="1712008" y="3127896"/>
                  </a:lnTo>
                  <a:lnTo>
                    <a:pt x="1683485" y="3166663"/>
                  </a:lnTo>
                  <a:lnTo>
                    <a:pt x="1654845" y="3205258"/>
                  </a:lnTo>
                  <a:lnTo>
                    <a:pt x="1626082" y="3243673"/>
                  </a:lnTo>
                  <a:lnTo>
                    <a:pt x="1597188" y="3281898"/>
                  </a:lnTo>
                  <a:lnTo>
                    <a:pt x="1568157" y="3319923"/>
                  </a:lnTo>
                  <a:lnTo>
                    <a:pt x="1538984" y="3357739"/>
                  </a:lnTo>
                  <a:lnTo>
                    <a:pt x="1509661" y="3395337"/>
                  </a:lnTo>
                  <a:lnTo>
                    <a:pt x="1480182" y="3432706"/>
                  </a:lnTo>
                  <a:lnTo>
                    <a:pt x="1450540" y="3469838"/>
                  </a:lnTo>
                  <a:lnTo>
                    <a:pt x="1420728" y="3506723"/>
                  </a:lnTo>
                  <a:lnTo>
                    <a:pt x="1390742" y="3543351"/>
                  </a:lnTo>
                  <a:lnTo>
                    <a:pt x="1360573" y="3579713"/>
                  </a:lnTo>
                  <a:lnTo>
                    <a:pt x="1330215" y="3615800"/>
                  </a:lnTo>
                  <a:lnTo>
                    <a:pt x="1299663" y="3651601"/>
                  </a:lnTo>
                  <a:lnTo>
                    <a:pt x="1268908" y="3687107"/>
                  </a:lnTo>
                  <a:lnTo>
                    <a:pt x="1237946" y="3722310"/>
                  </a:lnTo>
                  <a:lnTo>
                    <a:pt x="1206768" y="3757199"/>
                  </a:lnTo>
                  <a:lnTo>
                    <a:pt x="1175370" y="3791764"/>
                  </a:lnTo>
                  <a:lnTo>
                    <a:pt x="1143744" y="3825998"/>
                  </a:lnTo>
                  <a:lnTo>
                    <a:pt x="1111884" y="3859888"/>
                  </a:lnTo>
                  <a:lnTo>
                    <a:pt x="1079783" y="3893428"/>
                  </a:lnTo>
                  <a:lnTo>
                    <a:pt x="1047435" y="3926606"/>
                  </a:lnTo>
                  <a:lnTo>
                    <a:pt x="1014833" y="3959413"/>
                  </a:lnTo>
                  <a:lnTo>
                    <a:pt x="981971" y="3991840"/>
                  </a:lnTo>
                  <a:lnTo>
                    <a:pt x="948842" y="4023878"/>
                  </a:lnTo>
                  <a:lnTo>
                    <a:pt x="915441" y="4055516"/>
                  </a:lnTo>
                  <a:lnTo>
                    <a:pt x="881759" y="4086746"/>
                  </a:lnTo>
                  <a:lnTo>
                    <a:pt x="847791" y="4117557"/>
                  </a:lnTo>
                  <a:lnTo>
                    <a:pt x="813531" y="4147941"/>
                  </a:lnTo>
                  <a:lnTo>
                    <a:pt x="778971" y="4177888"/>
                  </a:lnTo>
                  <a:lnTo>
                    <a:pt x="744106" y="4207388"/>
                  </a:lnTo>
                  <a:lnTo>
                    <a:pt x="708929" y="4236431"/>
                  </a:lnTo>
                  <a:lnTo>
                    <a:pt x="673432" y="4265009"/>
                  </a:lnTo>
                  <a:lnTo>
                    <a:pt x="637611" y="4293112"/>
                  </a:lnTo>
                  <a:lnTo>
                    <a:pt x="601458" y="4320730"/>
                  </a:lnTo>
                  <a:lnTo>
                    <a:pt x="564967" y="4347854"/>
                  </a:lnTo>
                  <a:lnTo>
                    <a:pt x="528131" y="4374474"/>
                  </a:lnTo>
                  <a:lnTo>
                    <a:pt x="490943" y="4400581"/>
                  </a:lnTo>
                  <a:lnTo>
                    <a:pt x="453398" y="4426165"/>
                  </a:lnTo>
                  <a:lnTo>
                    <a:pt x="415489" y="4451217"/>
                  </a:lnTo>
                  <a:lnTo>
                    <a:pt x="377209" y="4475727"/>
                  </a:lnTo>
                  <a:lnTo>
                    <a:pt x="338552" y="4499686"/>
                  </a:lnTo>
                  <a:lnTo>
                    <a:pt x="299511" y="4523084"/>
                  </a:lnTo>
                  <a:lnTo>
                    <a:pt x="260080" y="4545912"/>
                  </a:lnTo>
                  <a:lnTo>
                    <a:pt x="220252" y="4568160"/>
                  </a:lnTo>
                  <a:lnTo>
                    <a:pt x="180021" y="4589819"/>
                  </a:lnTo>
                  <a:lnTo>
                    <a:pt x="139380" y="4610879"/>
                  </a:lnTo>
                  <a:lnTo>
                    <a:pt x="98323" y="4631331"/>
                  </a:lnTo>
                  <a:lnTo>
                    <a:pt x="56844" y="4651165"/>
                  </a:lnTo>
                  <a:lnTo>
                    <a:pt x="14935" y="4670371"/>
                  </a:lnTo>
                  <a:lnTo>
                    <a:pt x="0" y="4676921"/>
                  </a:lnTo>
                </a:path>
              </a:pathLst>
            </a:custGeom>
            <a:ln w="24995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6307" y="313109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3549" y="3209823"/>
              <a:ext cx="5076824" cy="507682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0" y="5482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1657350" y="3548102"/>
            <a:ext cx="7486650" cy="13270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9900" marR="5080" indent="-457200">
              <a:lnSpc>
                <a:spcPct val="101600"/>
              </a:lnSpc>
              <a:spcBef>
                <a:spcPts val="50"/>
              </a:spcBef>
              <a:buFontTx/>
              <a:buChar char="-"/>
              <a:tabLst>
                <a:tab pos="598805" algn="l"/>
              </a:tabLst>
            </a:pPr>
            <a:r>
              <a:rPr lang="fr-FR" spc="-10" dirty="0"/>
              <a:t>Applications de bureau</a:t>
            </a:r>
          </a:p>
          <a:p>
            <a:pPr marL="469900" marR="5080" indent="-457200">
              <a:lnSpc>
                <a:spcPct val="101600"/>
              </a:lnSpc>
              <a:spcBef>
                <a:spcPts val="50"/>
              </a:spcBef>
              <a:buFontTx/>
              <a:buChar char="-"/>
              <a:tabLst>
                <a:tab pos="598805" algn="l"/>
              </a:tabLst>
            </a:pPr>
            <a:r>
              <a:rPr lang="fr-FR" spc="-10" dirty="0"/>
              <a:t>Développement web</a:t>
            </a:r>
          </a:p>
          <a:p>
            <a:pPr marL="469900" marR="5080" indent="-457200">
              <a:lnSpc>
                <a:spcPct val="101600"/>
              </a:lnSpc>
              <a:spcBef>
                <a:spcPts val="50"/>
              </a:spcBef>
              <a:buFontTx/>
              <a:buChar char="-"/>
              <a:tabLst>
                <a:tab pos="598805" algn="l"/>
              </a:tabLst>
            </a:pPr>
            <a:r>
              <a:rPr lang="fr-FR" spc="-10" dirty="0"/>
              <a:t>Jeux</a:t>
            </a:r>
            <a:endParaRPr spc="-10"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27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60" dirty="0"/>
              <a:t>Où</a:t>
            </a:r>
            <a:r>
              <a:rPr sz="5100" spc="-265" dirty="0"/>
              <a:t> </a:t>
            </a:r>
            <a:r>
              <a:rPr sz="5100" spc="-155" dirty="0"/>
              <a:t>est</a:t>
            </a:r>
            <a:r>
              <a:rPr sz="5100" spc="-160" dirty="0"/>
              <a:t> </a:t>
            </a:r>
            <a:r>
              <a:rPr sz="5100" spc="-30" dirty="0"/>
              <a:t>utilisé</a:t>
            </a:r>
            <a:r>
              <a:rPr sz="5100" spc="-195" dirty="0"/>
              <a:t> </a:t>
            </a:r>
            <a:r>
              <a:rPr sz="5100" dirty="0"/>
              <a:t>le</a:t>
            </a:r>
            <a:r>
              <a:rPr sz="5100" spc="-190" dirty="0"/>
              <a:t> </a:t>
            </a:r>
            <a:r>
              <a:rPr sz="5100" spc="-200" dirty="0"/>
              <a:t>c#</a:t>
            </a:r>
            <a:r>
              <a:rPr sz="5100" spc="-160" dirty="0"/>
              <a:t> </a:t>
            </a:r>
            <a:r>
              <a:rPr sz="5100" spc="75" dirty="0"/>
              <a:t>?</a:t>
            </a:r>
            <a:endParaRPr sz="5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1970"/>
            <a:ext cx="2929255" cy="4195445"/>
          </a:xfrm>
          <a:custGeom>
            <a:avLst/>
            <a:gdLst/>
            <a:ahLst/>
            <a:cxnLst/>
            <a:rect l="l" t="t" r="r" b="b"/>
            <a:pathLst>
              <a:path w="2929255" h="4195445">
                <a:moveTo>
                  <a:pt x="0" y="0"/>
                </a:moveTo>
                <a:lnTo>
                  <a:pt x="35896" y="29865"/>
                </a:lnTo>
                <a:lnTo>
                  <a:pt x="69718" y="58874"/>
                </a:lnTo>
                <a:lnTo>
                  <a:pt x="103228" y="88438"/>
                </a:lnTo>
                <a:lnTo>
                  <a:pt x="136431" y="118546"/>
                </a:lnTo>
                <a:lnTo>
                  <a:pt x="169333" y="149188"/>
                </a:lnTo>
                <a:lnTo>
                  <a:pt x="201940" y="180354"/>
                </a:lnTo>
                <a:lnTo>
                  <a:pt x="234258" y="212035"/>
                </a:lnTo>
                <a:lnTo>
                  <a:pt x="266292" y="244219"/>
                </a:lnTo>
                <a:lnTo>
                  <a:pt x="298048" y="276898"/>
                </a:lnTo>
                <a:lnTo>
                  <a:pt x="329531" y="310060"/>
                </a:lnTo>
                <a:lnTo>
                  <a:pt x="360747" y="343696"/>
                </a:lnTo>
                <a:lnTo>
                  <a:pt x="391703" y="377796"/>
                </a:lnTo>
                <a:lnTo>
                  <a:pt x="422402" y="412349"/>
                </a:lnTo>
                <a:lnTo>
                  <a:pt x="452853" y="447346"/>
                </a:lnTo>
                <a:lnTo>
                  <a:pt x="483059" y="482776"/>
                </a:lnTo>
                <a:lnTo>
                  <a:pt x="513026" y="518630"/>
                </a:lnTo>
                <a:lnTo>
                  <a:pt x="542761" y="554897"/>
                </a:lnTo>
                <a:lnTo>
                  <a:pt x="572269" y="591567"/>
                </a:lnTo>
                <a:lnTo>
                  <a:pt x="601555" y="628630"/>
                </a:lnTo>
                <a:lnTo>
                  <a:pt x="630626" y="666077"/>
                </a:lnTo>
                <a:lnTo>
                  <a:pt x="659487" y="703896"/>
                </a:lnTo>
                <a:lnTo>
                  <a:pt x="688143" y="742078"/>
                </a:lnTo>
                <a:lnTo>
                  <a:pt x="716600" y="780613"/>
                </a:lnTo>
                <a:lnTo>
                  <a:pt x="744865" y="819491"/>
                </a:lnTo>
                <a:lnTo>
                  <a:pt x="772942" y="858702"/>
                </a:lnTo>
                <a:lnTo>
                  <a:pt x="800838" y="898235"/>
                </a:lnTo>
                <a:lnTo>
                  <a:pt x="828558" y="938080"/>
                </a:lnTo>
                <a:lnTo>
                  <a:pt x="856107" y="978228"/>
                </a:lnTo>
                <a:lnTo>
                  <a:pt x="883492" y="1018668"/>
                </a:lnTo>
                <a:lnTo>
                  <a:pt x="910718" y="1059391"/>
                </a:lnTo>
                <a:lnTo>
                  <a:pt x="937790" y="1100385"/>
                </a:lnTo>
                <a:lnTo>
                  <a:pt x="964715" y="1141642"/>
                </a:lnTo>
                <a:lnTo>
                  <a:pt x="991498" y="1183151"/>
                </a:lnTo>
                <a:lnTo>
                  <a:pt x="1018145" y="1224902"/>
                </a:lnTo>
                <a:lnTo>
                  <a:pt x="1044661" y="1266884"/>
                </a:lnTo>
                <a:lnTo>
                  <a:pt x="1071053" y="1309089"/>
                </a:lnTo>
                <a:lnTo>
                  <a:pt x="1097325" y="1351505"/>
                </a:lnTo>
                <a:lnTo>
                  <a:pt x="1123484" y="1394122"/>
                </a:lnTo>
                <a:lnTo>
                  <a:pt x="1149534" y="1436931"/>
                </a:lnTo>
                <a:lnTo>
                  <a:pt x="1175483" y="1479922"/>
                </a:lnTo>
                <a:lnTo>
                  <a:pt x="1201335" y="1523084"/>
                </a:lnTo>
                <a:lnTo>
                  <a:pt x="1227096" y="1566407"/>
                </a:lnTo>
                <a:lnTo>
                  <a:pt x="1252773" y="1609882"/>
                </a:lnTo>
                <a:lnTo>
                  <a:pt x="1278369" y="1653497"/>
                </a:lnTo>
                <a:lnTo>
                  <a:pt x="1303892" y="1697244"/>
                </a:lnTo>
                <a:lnTo>
                  <a:pt x="1329347" y="1741112"/>
                </a:lnTo>
                <a:lnTo>
                  <a:pt x="1354739" y="1785090"/>
                </a:lnTo>
                <a:lnTo>
                  <a:pt x="1380075" y="1829170"/>
                </a:lnTo>
                <a:lnTo>
                  <a:pt x="1405359" y="1873340"/>
                </a:lnTo>
                <a:lnTo>
                  <a:pt x="1430598" y="1917590"/>
                </a:lnTo>
                <a:lnTo>
                  <a:pt x="1455798" y="1961912"/>
                </a:lnTo>
                <a:lnTo>
                  <a:pt x="1480963" y="2006293"/>
                </a:lnTo>
                <a:lnTo>
                  <a:pt x="1506100" y="2050726"/>
                </a:lnTo>
                <a:lnTo>
                  <a:pt x="1531214" y="2095198"/>
                </a:lnTo>
                <a:lnTo>
                  <a:pt x="1556311" y="2139701"/>
                </a:lnTo>
                <a:lnTo>
                  <a:pt x="1581397" y="2184224"/>
                </a:lnTo>
                <a:lnTo>
                  <a:pt x="1606477" y="2228757"/>
                </a:lnTo>
                <a:lnTo>
                  <a:pt x="1631557" y="2273290"/>
                </a:lnTo>
                <a:lnTo>
                  <a:pt x="1656643" y="2317812"/>
                </a:lnTo>
                <a:lnTo>
                  <a:pt x="1681740" y="2362315"/>
                </a:lnTo>
                <a:lnTo>
                  <a:pt x="1706854" y="2406787"/>
                </a:lnTo>
                <a:lnTo>
                  <a:pt x="1731991" y="2451219"/>
                </a:lnTo>
                <a:lnTo>
                  <a:pt x="1757157" y="2495600"/>
                </a:lnTo>
                <a:lnTo>
                  <a:pt x="1782356" y="2539921"/>
                </a:lnTo>
                <a:lnTo>
                  <a:pt x="1807595" y="2584172"/>
                </a:lnTo>
                <a:lnTo>
                  <a:pt x="1832879" y="2628342"/>
                </a:lnTo>
                <a:lnTo>
                  <a:pt x="1858215" y="2672421"/>
                </a:lnTo>
                <a:lnTo>
                  <a:pt x="1883607" y="2716399"/>
                </a:lnTo>
                <a:lnTo>
                  <a:pt x="1909062" y="2760266"/>
                </a:lnTo>
                <a:lnTo>
                  <a:pt x="1934585" y="2804013"/>
                </a:lnTo>
                <a:lnTo>
                  <a:pt x="1960181" y="2847628"/>
                </a:lnTo>
                <a:lnTo>
                  <a:pt x="1985857" y="2891103"/>
                </a:lnTo>
                <a:lnTo>
                  <a:pt x="2011618" y="2934426"/>
                </a:lnTo>
                <a:lnTo>
                  <a:pt x="2037470" y="2977588"/>
                </a:lnTo>
                <a:lnTo>
                  <a:pt x="2063419" y="3020578"/>
                </a:lnTo>
                <a:lnTo>
                  <a:pt x="2089470" y="3063387"/>
                </a:lnTo>
                <a:lnTo>
                  <a:pt x="2115628" y="3106005"/>
                </a:lnTo>
                <a:lnTo>
                  <a:pt x="2141900" y="3148420"/>
                </a:lnTo>
                <a:lnTo>
                  <a:pt x="2168292" y="3190625"/>
                </a:lnTo>
                <a:lnTo>
                  <a:pt x="2194808" y="3232607"/>
                </a:lnTo>
                <a:lnTo>
                  <a:pt x="2221455" y="3274358"/>
                </a:lnTo>
                <a:lnTo>
                  <a:pt x="2248237" y="3315866"/>
                </a:lnTo>
                <a:lnTo>
                  <a:pt x="2275162" y="3357123"/>
                </a:lnTo>
                <a:lnTo>
                  <a:pt x="2302235" y="3398118"/>
                </a:lnTo>
                <a:lnTo>
                  <a:pt x="2329460" y="3438840"/>
                </a:lnTo>
                <a:lnTo>
                  <a:pt x="2356845" y="3479280"/>
                </a:lnTo>
                <a:lnTo>
                  <a:pt x="2384394" y="3519428"/>
                </a:lnTo>
                <a:lnTo>
                  <a:pt x="2412114" y="3559274"/>
                </a:lnTo>
                <a:lnTo>
                  <a:pt x="2440010" y="3598807"/>
                </a:lnTo>
                <a:lnTo>
                  <a:pt x="2468087" y="3638017"/>
                </a:lnTo>
                <a:lnTo>
                  <a:pt x="2496351" y="3676895"/>
                </a:lnTo>
                <a:lnTo>
                  <a:pt x="2524809" y="3715430"/>
                </a:lnTo>
                <a:lnTo>
                  <a:pt x="2553465" y="3753612"/>
                </a:lnTo>
                <a:lnTo>
                  <a:pt x="2582326" y="3791431"/>
                </a:lnTo>
                <a:lnTo>
                  <a:pt x="2611396" y="3828878"/>
                </a:lnTo>
                <a:lnTo>
                  <a:pt x="2640682" y="3865941"/>
                </a:lnTo>
                <a:lnTo>
                  <a:pt x="2670190" y="3902611"/>
                </a:lnTo>
                <a:lnTo>
                  <a:pt x="2699925" y="3938878"/>
                </a:lnTo>
                <a:lnTo>
                  <a:pt x="2729892" y="3974732"/>
                </a:lnTo>
                <a:lnTo>
                  <a:pt x="2760098" y="4010162"/>
                </a:lnTo>
                <a:lnTo>
                  <a:pt x="2790548" y="4045159"/>
                </a:lnTo>
                <a:lnTo>
                  <a:pt x="2821248" y="4079712"/>
                </a:lnTo>
                <a:lnTo>
                  <a:pt x="2852203" y="4113812"/>
                </a:lnTo>
                <a:lnTo>
                  <a:pt x="2883419" y="4147448"/>
                </a:lnTo>
                <a:lnTo>
                  <a:pt x="2914903" y="4180611"/>
                </a:lnTo>
                <a:lnTo>
                  <a:pt x="2928913" y="4195028"/>
                </a:lnTo>
              </a:path>
            </a:pathLst>
          </a:custGeom>
          <a:ln w="24997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54" y="10000"/>
            <a:ext cx="18287365" cy="10276998"/>
            <a:chOff x="1054" y="10000"/>
            <a:chExt cx="18287365" cy="1027699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7493" y="10000"/>
              <a:ext cx="8020507" cy="10276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4" y="548843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42"/>
                  </a:moveTo>
                  <a:lnTo>
                    <a:pt x="304" y="9203842"/>
                  </a:lnTo>
                  <a:lnTo>
                    <a:pt x="304" y="9251467"/>
                  </a:lnTo>
                  <a:lnTo>
                    <a:pt x="18286934" y="9251467"/>
                  </a:lnTo>
                  <a:lnTo>
                    <a:pt x="18286934" y="9203842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68550" y="4418318"/>
            <a:ext cx="449580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376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Conclusion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88</Words>
  <Application>Microsoft Office PowerPoint</Application>
  <PresentationFormat>Personnalisé</PresentationFormat>
  <Paragraphs>18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Cambria</vt:lpstr>
      <vt:lpstr>Verdana</vt:lpstr>
      <vt:lpstr>Office Theme</vt:lpstr>
      <vt:lpstr>Présentation PowerPoint</vt:lpstr>
      <vt:lpstr>Introduction à C#</vt:lpstr>
      <vt:lpstr>Quelques avantages de C#</vt:lpstr>
      <vt:lpstr>Présentation PowerPoint</vt:lpstr>
      <vt:lpstr>Langage orienté objet</vt:lpstr>
      <vt:lpstr>Où est utilisé le c# 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owenn.dartois</dc:creator>
  <cp:lastModifiedBy>Owenn Dartois</cp:lastModifiedBy>
  <cp:revision>8</cp:revision>
  <dcterms:created xsi:type="dcterms:W3CDTF">2024-10-08T06:05:02Z</dcterms:created>
  <dcterms:modified xsi:type="dcterms:W3CDTF">2025-03-05T13:50:51Z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2024-09-29T00:00:00Z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2024-10-08T00:00:00Z</vt:filetime>
  </property>
  <property fmtid="{D5CDD505-2E9C-101B-9397-08002B2CF9AE}" pid="5" name="Producer">
    <vt:lpwstr>GPL Ghostscript 10.02.0</vt:lpwstr>
  </property>
</Properties>
</file>